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13716000" cx="24377650"/>
  <p:notesSz cx="6858000" cy="9144000"/>
  <p:embeddedFontLst>
    <p:embeddedFont>
      <p:font typeface="Nuni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Nunito-bold.fntdata"/><Relationship Id="rId10" Type="http://schemas.openxmlformats.org/officeDocument/2006/relationships/slide" Target="slides/slide6.xml"/><Relationship Id="rId32" Type="http://schemas.openxmlformats.org/officeDocument/2006/relationships/font" Target="fonts/Nunito-regular.fntdata"/><Relationship Id="rId13" Type="http://schemas.openxmlformats.org/officeDocument/2006/relationships/slide" Target="slides/slide9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8.xml"/><Relationship Id="rId34" Type="http://schemas.openxmlformats.org/officeDocument/2006/relationships/font" Target="fonts/Nuni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12516" lvl="1" marL="91421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3" lvl="2" marL="182843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f02145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0f021454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2" name="Google Shape;282;p2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0" name="Google Shape;290;p23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233032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3233032c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233032c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3233032cc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233032c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3233032cc_0_2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a73d209c8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a73d209c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a73d209c8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e5e5249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e5e5249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6e5e52497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9" name="Google Shape;99;p10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6b5988ee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6b5988e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86b5988ee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233032cc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3233032cc_0_4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6a3bc995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6a3bc99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56a3bc995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5e92a4d22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5e92a4d2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55e92a4d22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1ebc00e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51ebc00e9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3233032cc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33233032cc_0_6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f016604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0f0166046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a1b049e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5a1b049e48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43c52f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7643c52f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f016604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0f0166046_0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-16989425" y="-11796713"/>
            <a:ext cx="22153563" cy="1246505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5400000">
            <a:off x="-16715231" y="-397360"/>
            <a:ext cx="24535151" cy="4304369"/>
            <a:chOff x="0" y="-156114"/>
            <a:chExt cx="24535151" cy="4304369"/>
          </a:xfrm>
        </p:grpSpPr>
        <p:sp>
          <p:nvSpPr>
            <p:cNvPr id="12" name="Google Shape;12;p2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20000" w="12000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120000" w="12000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120000" w="12000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20000" w="12000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120000" w="12000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120000" w="12000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120000" w="12000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20000" w="12000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120000" w="12000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120000" w="12000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120000" w="12000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120000" w="12000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20000" w="12000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20000" w="12000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efault">
  <p:cSld name="2_Defaul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 rot="10800000">
            <a:off x="-23445" y="10974729"/>
            <a:ext cx="24535151" cy="4304369"/>
            <a:chOff x="0" y="-156114"/>
            <a:chExt cx="24535151" cy="4304369"/>
          </a:xfrm>
        </p:grpSpPr>
        <p:sp>
          <p:nvSpPr>
            <p:cNvPr id="39" name="Google Shape;39;p3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20000" w="12000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120000" w="12000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120000" w="12000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20000" w="12000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120000" w="12000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120000" w="12000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120000" w="12000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20000" w="12000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120000" w="12000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120000" w="12000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120000" w="12000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120000" w="12000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20000" w="12000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20000" w="12000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9.png"/><Relationship Id="rId5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witter.com/championsdudigi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facebook.com/championsdudigita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instagram.com/championsdudigita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hyperlink" Target="https://www.linkedin.com/company/championsdudigital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tiktok.com/@championsdudigital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tiktok.com/@championsdudigital/video/6853845312667225349?lang=en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channel/UCZg2HLDJy8l28k6dA1OtHSg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png"/><Relationship Id="rId22" Type="http://schemas.openxmlformats.org/officeDocument/2006/relationships/image" Target="../media/image49.png"/><Relationship Id="rId21" Type="http://schemas.openxmlformats.org/officeDocument/2006/relationships/image" Target="../media/image45.png"/><Relationship Id="rId24" Type="http://schemas.openxmlformats.org/officeDocument/2006/relationships/image" Target="../media/image48.png"/><Relationship Id="rId2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Relationship Id="rId25" Type="http://schemas.openxmlformats.org/officeDocument/2006/relationships/image" Target="../media/image53.jpg"/><Relationship Id="rId5" Type="http://schemas.openxmlformats.org/officeDocument/2006/relationships/image" Target="../media/image31.png"/><Relationship Id="rId6" Type="http://schemas.openxmlformats.org/officeDocument/2006/relationships/image" Target="../media/image51.png"/><Relationship Id="rId7" Type="http://schemas.openxmlformats.org/officeDocument/2006/relationships/image" Target="../media/image37.png"/><Relationship Id="rId8" Type="http://schemas.openxmlformats.org/officeDocument/2006/relationships/image" Target="../media/image42.png"/><Relationship Id="rId11" Type="http://schemas.openxmlformats.org/officeDocument/2006/relationships/image" Target="../media/image55.png"/><Relationship Id="rId10" Type="http://schemas.openxmlformats.org/officeDocument/2006/relationships/image" Target="../media/image32.png"/><Relationship Id="rId13" Type="http://schemas.openxmlformats.org/officeDocument/2006/relationships/image" Target="../media/image44.png"/><Relationship Id="rId12" Type="http://schemas.openxmlformats.org/officeDocument/2006/relationships/image" Target="../media/image34.png"/><Relationship Id="rId15" Type="http://schemas.openxmlformats.org/officeDocument/2006/relationships/image" Target="../media/image40.png"/><Relationship Id="rId14" Type="http://schemas.openxmlformats.org/officeDocument/2006/relationships/image" Target="../media/image41.png"/><Relationship Id="rId17" Type="http://schemas.openxmlformats.org/officeDocument/2006/relationships/image" Target="../media/image46.jpg"/><Relationship Id="rId16" Type="http://schemas.openxmlformats.org/officeDocument/2006/relationships/image" Target="../media/image47.png"/><Relationship Id="rId19" Type="http://schemas.openxmlformats.org/officeDocument/2006/relationships/image" Target="../media/image56.png"/><Relationship Id="rId18" Type="http://schemas.openxmlformats.org/officeDocument/2006/relationships/image" Target="../media/image4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contact@championsdudigital.fr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22.jpg"/><Relationship Id="rId7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/>
        </p:nvSpPr>
        <p:spPr>
          <a:xfrm>
            <a:off x="2455427" y="5678100"/>
            <a:ext cx="192195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www.championsdudigital.fr</a:t>
            </a:r>
            <a:endParaRPr b="1" sz="9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4"/>
          <p:cNvSpPr txBox="1"/>
          <p:nvPr/>
        </p:nvSpPr>
        <p:spPr>
          <a:xfrm>
            <a:off x="4684998" y="7924800"/>
            <a:ext cx="1546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 MEDIA DES SPORTIFS, </a:t>
            </a: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ÉTUDIANTS</a:t>
            </a:r>
            <a:r>
              <a:rPr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ET PROFESSIONNELS DU SPORT</a:t>
            </a:r>
            <a:endParaRPr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0" name="Google Shape;70;p4"/>
          <p:cNvGrpSpPr/>
          <p:nvPr/>
        </p:nvGrpSpPr>
        <p:grpSpPr>
          <a:xfrm>
            <a:off x="0" y="-1582768"/>
            <a:ext cx="24535151" cy="4304369"/>
            <a:chOff x="0" y="-156114"/>
            <a:chExt cx="24535151" cy="4304369"/>
          </a:xfrm>
        </p:grpSpPr>
        <p:sp>
          <p:nvSpPr>
            <p:cNvPr id="71" name="Google Shape;71;p4"/>
            <p:cNvSpPr/>
            <p:nvPr/>
          </p:nvSpPr>
          <p:spPr>
            <a:xfrm>
              <a:off x="23378291" y="2431564"/>
              <a:ext cx="1134322" cy="1716691"/>
            </a:xfrm>
            <a:custGeom>
              <a:rect b="b" l="l" r="r" t="t"/>
              <a:pathLst>
                <a:path extrusionOk="0" h="120000" w="120000">
                  <a:moveTo>
                    <a:pt x="0" y="119931"/>
                  </a:moveTo>
                  <a:lnTo>
                    <a:pt x="119895" y="63310"/>
                  </a:lnTo>
                  <a:lnTo>
                    <a:pt x="119895" y="0"/>
                  </a:lnTo>
                  <a:lnTo>
                    <a:pt x="0" y="11993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3079220" y="-88970"/>
              <a:ext cx="1455931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26531" y="119972"/>
                  </a:lnTo>
                  <a:lnTo>
                    <a:pt x="119918" y="71396"/>
                  </a:lnTo>
                  <a:lnTo>
                    <a:pt x="119918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0776620" y="-88970"/>
              <a:ext cx="2646748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55" y="119972"/>
                  </a:lnTo>
                  <a:lnTo>
                    <a:pt x="105351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0420244" y="-88970"/>
              <a:ext cx="3003125" cy="4233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692" y="89022"/>
                  </a:lnTo>
                  <a:lnTo>
                    <a:pt x="119960" y="119972"/>
                  </a:lnTo>
                  <a:lnTo>
                    <a:pt x="14247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7677877" y="-88971"/>
              <a:ext cx="2785824" cy="3142198"/>
            </a:xfrm>
            <a:custGeom>
              <a:rect b="b" l="l" r="r" t="t"/>
              <a:pathLst>
                <a:path extrusionOk="0" h="120000" w="120000">
                  <a:moveTo>
                    <a:pt x="90276" y="0"/>
                  </a:moveTo>
                  <a:lnTo>
                    <a:pt x="0" y="73550"/>
                  </a:lnTo>
                  <a:lnTo>
                    <a:pt x="119957" y="119962"/>
                  </a:lnTo>
                  <a:lnTo>
                    <a:pt x="118131" y="0"/>
                  </a:lnTo>
                  <a:lnTo>
                    <a:pt x="9027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7608342" y="-88971"/>
              <a:ext cx="2168684" cy="1925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929" y="119938"/>
                  </a:lnTo>
                  <a:lnTo>
                    <a:pt x="119945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4888519" y="-88734"/>
              <a:ext cx="2811899" cy="19253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9957" y="119938"/>
                  </a:lnTo>
                  <a:lnTo>
                    <a:pt x="116928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3589856" y="-88970"/>
              <a:ext cx="4137447" cy="35203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53937" y="119966"/>
                  </a:lnTo>
                  <a:lnTo>
                    <a:pt x="119971" y="65643"/>
                  </a:lnTo>
                  <a:lnTo>
                    <a:pt x="38436" y="0"/>
                  </a:lnTo>
                  <a:lnTo>
                    <a:pt x="0" y="0"/>
                  </a:lnTo>
                </a:path>
              </a:pathLst>
            </a:custGeom>
            <a:solidFill>
              <a:srgbClr val="78E0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1104147" y="-111272"/>
              <a:ext cx="4346058" cy="3520308"/>
            </a:xfrm>
            <a:custGeom>
              <a:rect b="b" l="l" r="r" t="t"/>
              <a:pathLst>
                <a:path extrusionOk="0" h="120000" w="120000">
                  <a:moveTo>
                    <a:pt x="26270" y="0"/>
                  </a:moveTo>
                  <a:lnTo>
                    <a:pt x="0" y="59126"/>
                  </a:lnTo>
                  <a:lnTo>
                    <a:pt x="119972" y="119966"/>
                  </a:lnTo>
                  <a:lnTo>
                    <a:pt x="68629" y="0"/>
                  </a:lnTo>
                  <a:lnTo>
                    <a:pt x="2627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793019" y="-88970"/>
              <a:ext cx="369415" cy="195571"/>
            </a:xfrm>
            <a:custGeom>
              <a:rect b="b" l="l" r="r" t="t"/>
              <a:pathLst>
                <a:path extrusionOk="0" h="120000" w="120000">
                  <a:moveTo>
                    <a:pt x="35935" y="0"/>
                  </a:moveTo>
                  <a:lnTo>
                    <a:pt x="0" y="119393"/>
                  </a:lnTo>
                  <a:lnTo>
                    <a:pt x="119679" y="0"/>
                  </a:lnTo>
                  <a:lnTo>
                    <a:pt x="35935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9698211" y="-88970"/>
              <a:ext cx="225996" cy="1955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1298" y="119393"/>
                  </a:lnTo>
                  <a:lnTo>
                    <a:pt x="119480" y="0"/>
                  </a:lnTo>
                  <a:lnTo>
                    <a:pt x="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502000" y="61758"/>
              <a:ext cx="2646751" cy="2259950"/>
            </a:xfrm>
            <a:custGeom>
              <a:rect b="b" l="l" r="r" t="t"/>
              <a:pathLst>
                <a:path extrusionOk="0" h="120000" w="120000">
                  <a:moveTo>
                    <a:pt x="119955" y="81832"/>
                  </a:moveTo>
                  <a:lnTo>
                    <a:pt x="58436" y="0"/>
                  </a:lnTo>
                  <a:lnTo>
                    <a:pt x="0" y="119947"/>
                  </a:lnTo>
                  <a:lnTo>
                    <a:pt x="119955" y="818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821130" y="61996"/>
              <a:ext cx="2985743" cy="2259950"/>
            </a:xfrm>
            <a:custGeom>
              <a:rect b="b" l="l" r="r" t="t"/>
              <a:pathLst>
                <a:path extrusionOk="0" h="120000" w="120000">
                  <a:moveTo>
                    <a:pt x="119960" y="0"/>
                  </a:moveTo>
                  <a:lnTo>
                    <a:pt x="0" y="32670"/>
                  </a:lnTo>
                  <a:lnTo>
                    <a:pt x="68158" y="119947"/>
                  </a:lnTo>
                  <a:lnTo>
                    <a:pt x="119960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829814" y="-88970"/>
              <a:ext cx="2985743" cy="808366"/>
            </a:xfrm>
            <a:custGeom>
              <a:rect b="b" l="l" r="r" t="t"/>
              <a:pathLst>
                <a:path extrusionOk="0" h="120000" w="120000">
                  <a:moveTo>
                    <a:pt x="2415" y="0"/>
                  </a:moveTo>
                  <a:lnTo>
                    <a:pt x="0" y="119854"/>
                  </a:lnTo>
                  <a:lnTo>
                    <a:pt x="119960" y="28759"/>
                  </a:lnTo>
                  <a:lnTo>
                    <a:pt x="115287" y="0"/>
                  </a:lnTo>
                  <a:lnTo>
                    <a:pt x="2415" y="0"/>
                  </a:lnTo>
                </a:path>
              </a:pathLst>
            </a:custGeom>
            <a:solidFill>
              <a:srgbClr val="0D45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975275" y="-88970"/>
              <a:ext cx="943094" cy="8083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2209" y="119854"/>
                  </a:lnTo>
                  <a:lnTo>
                    <a:pt x="11987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608571" y="674793"/>
              <a:ext cx="2916204" cy="1642810"/>
            </a:xfrm>
            <a:custGeom>
              <a:rect b="b" l="l" r="r" t="t"/>
              <a:pathLst>
                <a:path extrusionOk="0" h="120000" w="120000">
                  <a:moveTo>
                    <a:pt x="119959" y="119928"/>
                  </a:moveTo>
                  <a:lnTo>
                    <a:pt x="50165" y="0"/>
                  </a:lnTo>
                  <a:lnTo>
                    <a:pt x="0" y="95179"/>
                  </a:lnTo>
                  <a:lnTo>
                    <a:pt x="119959" y="11992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092201" y="-155877"/>
              <a:ext cx="1760153" cy="21121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6866" y="119944"/>
                  </a:lnTo>
                  <a:lnTo>
                    <a:pt x="119932" y="45930"/>
                  </a:lnTo>
                  <a:lnTo>
                    <a:pt x="59966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43059" y="190760"/>
              <a:ext cx="5232654" cy="2977052"/>
            </a:xfrm>
            <a:custGeom>
              <a:rect b="b" l="l" r="r" t="t"/>
              <a:pathLst>
                <a:path extrusionOk="0" h="120000" w="120000">
                  <a:moveTo>
                    <a:pt x="119977" y="70370"/>
                  </a:moveTo>
                  <a:lnTo>
                    <a:pt x="19273" y="0"/>
                  </a:lnTo>
                  <a:lnTo>
                    <a:pt x="0" y="119960"/>
                  </a:lnTo>
                  <a:lnTo>
                    <a:pt x="119977" y="70370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264131" y="-156113"/>
              <a:ext cx="4393864" cy="2112184"/>
            </a:xfrm>
            <a:custGeom>
              <a:rect b="b" l="l" r="r" t="t"/>
              <a:pathLst>
                <a:path extrusionOk="0" h="120000" w="120000">
                  <a:moveTo>
                    <a:pt x="25195" y="0"/>
                  </a:moveTo>
                  <a:lnTo>
                    <a:pt x="0" y="20867"/>
                  </a:lnTo>
                  <a:lnTo>
                    <a:pt x="119973" y="119944"/>
                  </a:lnTo>
                  <a:lnTo>
                    <a:pt x="105195" y="0"/>
                  </a:lnTo>
                  <a:lnTo>
                    <a:pt x="25195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264131" y="-133574"/>
              <a:ext cx="921364" cy="369415"/>
            </a:xfrm>
            <a:custGeom>
              <a:rect b="b" l="l" r="r" t="t"/>
              <a:pathLst>
                <a:path extrusionOk="0" h="120000" w="120000">
                  <a:moveTo>
                    <a:pt x="9220" y="0"/>
                  </a:moveTo>
                  <a:lnTo>
                    <a:pt x="0" y="119679"/>
                  </a:lnTo>
                  <a:lnTo>
                    <a:pt x="119871" y="0"/>
                  </a:lnTo>
                  <a:lnTo>
                    <a:pt x="92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34484" y="-133574"/>
              <a:ext cx="621488" cy="369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06073" y="119679"/>
                  </a:lnTo>
                  <a:lnTo>
                    <a:pt x="119809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0" y="885559"/>
              <a:ext cx="447642" cy="2259950"/>
            </a:xfrm>
            <a:custGeom>
              <a:rect b="b" l="l" r="r" t="t"/>
              <a:pathLst>
                <a:path extrusionOk="0" h="120000" w="120000">
                  <a:moveTo>
                    <a:pt x="0" y="110157"/>
                  </a:moveTo>
                  <a:lnTo>
                    <a:pt x="119735" y="119947"/>
                  </a:lnTo>
                  <a:lnTo>
                    <a:pt x="0" y="0"/>
                  </a:lnTo>
                  <a:lnTo>
                    <a:pt x="0" y="110157"/>
                  </a:lnTo>
                </a:path>
              </a:pathLst>
            </a:custGeom>
            <a:solidFill>
              <a:srgbClr val="0A2C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0" y="-156114"/>
              <a:ext cx="1286433" cy="33421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38938"/>
                  </a:lnTo>
                  <a:lnTo>
                    <a:pt x="41531" y="119964"/>
                  </a:lnTo>
                  <a:lnTo>
                    <a:pt x="119908" y="13191"/>
                  </a:lnTo>
                  <a:lnTo>
                    <a:pt x="68820" y="0"/>
                  </a:lnTo>
                  <a:lnTo>
                    <a:pt x="0" y="0"/>
                  </a:lnTo>
                </a:path>
              </a:pathLst>
            </a:custGeom>
            <a:solidFill>
              <a:srgbClr val="10438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462804" y="1591817"/>
              <a:ext cx="6988462" cy="1786231"/>
            </a:xfrm>
            <a:custGeom>
              <a:rect b="b" l="l" r="r" t="t"/>
              <a:pathLst>
                <a:path extrusionOk="0" h="120000" w="120000">
                  <a:moveTo>
                    <a:pt x="119983" y="119933"/>
                  </a:moveTo>
                  <a:lnTo>
                    <a:pt x="0" y="48211"/>
                  </a:lnTo>
                  <a:lnTo>
                    <a:pt x="45425" y="0"/>
                  </a:lnTo>
                  <a:lnTo>
                    <a:pt x="119983" y="119933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9776123" y="-125128"/>
              <a:ext cx="2307757" cy="1734076"/>
            </a:xfrm>
            <a:custGeom>
              <a:rect b="b" l="l" r="r" t="t"/>
              <a:pathLst>
                <a:path extrusionOk="0" h="120000" w="120000">
                  <a:moveTo>
                    <a:pt x="19103" y="0"/>
                  </a:moveTo>
                  <a:lnTo>
                    <a:pt x="0" y="13424"/>
                  </a:lnTo>
                  <a:lnTo>
                    <a:pt x="70524" y="119931"/>
                  </a:lnTo>
                  <a:lnTo>
                    <a:pt x="119948" y="0"/>
                  </a:lnTo>
                  <a:lnTo>
                    <a:pt x="19103" y="0"/>
                  </a:lnTo>
                </a:path>
              </a:pathLst>
            </a:custGeom>
            <a:solidFill>
              <a:srgbClr val="1468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19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b="37632" l="0" r="0" t="23586"/>
          <a:stretch/>
        </p:blipFill>
        <p:spPr>
          <a:xfrm>
            <a:off x="9708550" y="10674050"/>
            <a:ext cx="7224875" cy="28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3"/>
          <p:cNvGrpSpPr/>
          <p:nvPr/>
        </p:nvGrpSpPr>
        <p:grpSpPr>
          <a:xfrm>
            <a:off x="12578316" y="3586913"/>
            <a:ext cx="7424276" cy="6035906"/>
            <a:chOff x="4300539" y="1984376"/>
            <a:chExt cx="3589338" cy="2890838"/>
          </a:xfrm>
        </p:grpSpPr>
        <p:sp>
          <p:nvSpPr>
            <p:cNvPr id="238" name="Google Shape;238;p13"/>
            <p:cNvSpPr/>
            <p:nvPr/>
          </p:nvSpPr>
          <p:spPr>
            <a:xfrm>
              <a:off x="4300539" y="1984376"/>
              <a:ext cx="3589338" cy="2170113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20000" y="5557"/>
                    <a:pt x="120000" y="5557"/>
                    <a:pt x="120000" y="5557"/>
                  </a:cubicBezTo>
                  <a:cubicBezTo>
                    <a:pt x="120000" y="2504"/>
                    <a:pt x="118533" y="0"/>
                    <a:pt x="116689" y="0"/>
                  </a:cubicBezTo>
                  <a:cubicBezTo>
                    <a:pt x="3358" y="0"/>
                    <a:pt x="3358" y="0"/>
                    <a:pt x="3358" y="0"/>
                  </a:cubicBezTo>
                  <a:cubicBezTo>
                    <a:pt x="1513" y="0"/>
                    <a:pt x="0" y="2504"/>
                    <a:pt x="0" y="5557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440239" y="2132014"/>
              <a:ext cx="3309938" cy="1873250"/>
            </a:xfrm>
            <a:custGeom>
              <a:rect b="b" l="l" r="r" t="t"/>
              <a:pathLst>
                <a:path extrusionOk="0" h="120000" w="120000">
                  <a:moveTo>
                    <a:pt x="119424" y="1016"/>
                  </a:moveTo>
                  <a:lnTo>
                    <a:pt x="119424" y="118983"/>
                  </a:lnTo>
                  <a:lnTo>
                    <a:pt x="575" y="118983"/>
                  </a:lnTo>
                  <a:lnTo>
                    <a:pt x="575" y="1016"/>
                  </a:lnTo>
                  <a:lnTo>
                    <a:pt x="119424" y="1016"/>
                  </a:lnTo>
                  <a:close/>
                  <a:moveTo>
                    <a:pt x="120000" y="0"/>
                  </a:moveTo>
                  <a:lnTo>
                    <a:pt x="119424" y="0"/>
                  </a:lnTo>
                  <a:lnTo>
                    <a:pt x="5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18983"/>
                  </a:lnTo>
                  <a:lnTo>
                    <a:pt x="0" y="120000"/>
                  </a:lnTo>
                  <a:lnTo>
                    <a:pt x="575" y="120000"/>
                  </a:lnTo>
                  <a:lnTo>
                    <a:pt x="119424" y="120000"/>
                  </a:lnTo>
                  <a:lnTo>
                    <a:pt x="120000" y="120000"/>
                  </a:lnTo>
                  <a:lnTo>
                    <a:pt x="120000" y="118983"/>
                  </a:lnTo>
                  <a:lnTo>
                    <a:pt x="120000" y="1016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440239" y="2132014"/>
              <a:ext cx="3309938" cy="1873250"/>
            </a:xfrm>
            <a:custGeom>
              <a:rect b="b" l="l" r="r" t="t"/>
              <a:pathLst>
                <a:path extrusionOk="0" h="120000" w="120000">
                  <a:moveTo>
                    <a:pt x="119424" y="1016"/>
                  </a:moveTo>
                  <a:lnTo>
                    <a:pt x="119424" y="118983"/>
                  </a:lnTo>
                  <a:lnTo>
                    <a:pt x="575" y="118983"/>
                  </a:lnTo>
                  <a:lnTo>
                    <a:pt x="575" y="1016"/>
                  </a:lnTo>
                  <a:lnTo>
                    <a:pt x="119424" y="1016"/>
                  </a:lnTo>
                  <a:moveTo>
                    <a:pt x="120000" y="0"/>
                  </a:moveTo>
                  <a:lnTo>
                    <a:pt x="119424" y="0"/>
                  </a:lnTo>
                  <a:lnTo>
                    <a:pt x="5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18983"/>
                  </a:lnTo>
                  <a:lnTo>
                    <a:pt x="0" y="120000"/>
                  </a:lnTo>
                  <a:lnTo>
                    <a:pt x="575" y="120000"/>
                  </a:lnTo>
                  <a:lnTo>
                    <a:pt x="119424" y="120000"/>
                  </a:lnTo>
                  <a:lnTo>
                    <a:pt x="120000" y="120000"/>
                  </a:lnTo>
                  <a:lnTo>
                    <a:pt x="120000" y="118983"/>
                  </a:lnTo>
                  <a:lnTo>
                    <a:pt x="120000" y="1016"/>
                  </a:lnTo>
                  <a:lnTo>
                    <a:pt x="120000" y="0"/>
                  </a:lnTo>
                  <a:lnTo>
                    <a:pt x="12000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5484814" y="4826001"/>
              <a:ext cx="1208088" cy="49213"/>
            </a:xfrm>
            <a:custGeom>
              <a:rect b="b" l="l" r="r" t="t"/>
              <a:pathLst>
                <a:path extrusionOk="0" h="120000" w="120000">
                  <a:moveTo>
                    <a:pt x="119718" y="82285"/>
                  </a:moveTo>
                  <a:cubicBezTo>
                    <a:pt x="67166" y="17142"/>
                    <a:pt x="67166" y="17142"/>
                    <a:pt x="67166" y="17142"/>
                  </a:cubicBezTo>
                  <a:cubicBezTo>
                    <a:pt x="67166" y="0"/>
                    <a:pt x="67166" y="0"/>
                    <a:pt x="67166" y="0"/>
                  </a:cubicBezTo>
                  <a:cubicBezTo>
                    <a:pt x="60000" y="10285"/>
                    <a:pt x="60000" y="10285"/>
                    <a:pt x="60000" y="10285"/>
                  </a:cubicBezTo>
                  <a:cubicBezTo>
                    <a:pt x="52693" y="0"/>
                    <a:pt x="52693" y="0"/>
                    <a:pt x="52693" y="0"/>
                  </a:cubicBezTo>
                  <a:cubicBezTo>
                    <a:pt x="52693" y="17142"/>
                    <a:pt x="52693" y="17142"/>
                    <a:pt x="52693" y="17142"/>
                  </a:cubicBezTo>
                  <a:cubicBezTo>
                    <a:pt x="140" y="82285"/>
                    <a:pt x="140" y="82285"/>
                    <a:pt x="140" y="82285"/>
                  </a:cubicBezTo>
                  <a:cubicBezTo>
                    <a:pt x="140" y="82285"/>
                    <a:pt x="0" y="120000"/>
                    <a:pt x="3372" y="120000"/>
                  </a:cubicBezTo>
                  <a:cubicBezTo>
                    <a:pt x="5761" y="120000"/>
                    <a:pt x="34707" y="120000"/>
                    <a:pt x="52693" y="120000"/>
                  </a:cubicBezTo>
                  <a:cubicBezTo>
                    <a:pt x="61124" y="120000"/>
                    <a:pt x="67166" y="120000"/>
                    <a:pt x="67166" y="120000"/>
                  </a:cubicBezTo>
                  <a:cubicBezTo>
                    <a:pt x="85152" y="120000"/>
                    <a:pt x="114098" y="120000"/>
                    <a:pt x="116487" y="120000"/>
                  </a:cubicBezTo>
                  <a:cubicBezTo>
                    <a:pt x="120000" y="120000"/>
                    <a:pt x="119718" y="82285"/>
                    <a:pt x="119718" y="82285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478464" y="4446589"/>
              <a:ext cx="1219200" cy="417513"/>
            </a:xfrm>
            <a:custGeom>
              <a:rect b="b" l="l" r="r" t="t"/>
              <a:pathLst>
                <a:path extrusionOk="0" h="120000" w="120000">
                  <a:moveTo>
                    <a:pt x="110104" y="111457"/>
                  </a:moveTo>
                  <a:cubicBezTo>
                    <a:pt x="105923" y="109016"/>
                    <a:pt x="103693" y="110237"/>
                    <a:pt x="102857" y="91118"/>
                  </a:cubicBezTo>
                  <a:cubicBezTo>
                    <a:pt x="101881" y="72000"/>
                    <a:pt x="99512" y="0"/>
                    <a:pt x="99512" y="0"/>
                  </a:cubicBezTo>
                  <a:cubicBezTo>
                    <a:pt x="60069" y="1627"/>
                    <a:pt x="60069" y="1627"/>
                    <a:pt x="60069" y="1627"/>
                  </a:cubicBezTo>
                  <a:cubicBezTo>
                    <a:pt x="20487" y="0"/>
                    <a:pt x="20487" y="0"/>
                    <a:pt x="20487" y="0"/>
                  </a:cubicBezTo>
                  <a:cubicBezTo>
                    <a:pt x="20487" y="0"/>
                    <a:pt x="18118" y="72000"/>
                    <a:pt x="17282" y="91118"/>
                  </a:cubicBezTo>
                  <a:cubicBezTo>
                    <a:pt x="16306" y="110237"/>
                    <a:pt x="14216" y="109016"/>
                    <a:pt x="10034" y="111457"/>
                  </a:cubicBezTo>
                  <a:cubicBezTo>
                    <a:pt x="5853" y="113898"/>
                    <a:pt x="0" y="116745"/>
                    <a:pt x="0" y="11837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2822" y="120000"/>
                    <a:pt x="52822" y="120000"/>
                    <a:pt x="52822" y="120000"/>
                  </a:cubicBezTo>
                  <a:cubicBezTo>
                    <a:pt x="67177" y="120000"/>
                    <a:pt x="67177" y="120000"/>
                    <a:pt x="6717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18372"/>
                  </a:cubicBezTo>
                  <a:cubicBezTo>
                    <a:pt x="120000" y="116745"/>
                    <a:pt x="114285" y="113898"/>
                    <a:pt x="110104" y="111457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478464" y="4446589"/>
              <a:ext cx="985838" cy="417513"/>
            </a:xfrm>
            <a:custGeom>
              <a:rect b="b" l="l" r="r" t="t"/>
              <a:pathLst>
                <a:path extrusionOk="0" h="120000" w="120000">
                  <a:moveTo>
                    <a:pt x="120000" y="4067"/>
                  </a:moveTo>
                  <a:cubicBezTo>
                    <a:pt x="98793" y="813"/>
                    <a:pt x="98793" y="813"/>
                    <a:pt x="98793" y="813"/>
                  </a:cubicBezTo>
                  <a:cubicBezTo>
                    <a:pt x="74310" y="1627"/>
                    <a:pt x="74310" y="1627"/>
                    <a:pt x="74310" y="1627"/>
                  </a:cubicBezTo>
                  <a:cubicBezTo>
                    <a:pt x="25344" y="0"/>
                    <a:pt x="25344" y="0"/>
                    <a:pt x="25344" y="0"/>
                  </a:cubicBezTo>
                  <a:cubicBezTo>
                    <a:pt x="25344" y="0"/>
                    <a:pt x="22413" y="72000"/>
                    <a:pt x="21379" y="91118"/>
                  </a:cubicBezTo>
                  <a:cubicBezTo>
                    <a:pt x="20172" y="110237"/>
                    <a:pt x="17586" y="109016"/>
                    <a:pt x="12413" y="111457"/>
                  </a:cubicBezTo>
                  <a:cubicBezTo>
                    <a:pt x="7241" y="113898"/>
                    <a:pt x="0" y="116745"/>
                    <a:pt x="0" y="11837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65344" y="120000"/>
                    <a:pt x="65344" y="120000"/>
                    <a:pt x="65344" y="120000"/>
                  </a:cubicBezTo>
                  <a:cubicBezTo>
                    <a:pt x="74482" y="120000"/>
                    <a:pt x="74482" y="120000"/>
                    <a:pt x="74482" y="120000"/>
                  </a:cubicBezTo>
                  <a:lnTo>
                    <a:pt x="120000" y="4067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4300539" y="4154489"/>
              <a:ext cx="3589338" cy="3413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84647"/>
                    <a:pt x="0" y="84647"/>
                    <a:pt x="0" y="84647"/>
                  </a:cubicBezTo>
                  <a:cubicBezTo>
                    <a:pt x="0" y="104066"/>
                    <a:pt x="1513" y="120000"/>
                    <a:pt x="3358" y="120000"/>
                  </a:cubicBezTo>
                  <a:cubicBezTo>
                    <a:pt x="116689" y="120000"/>
                    <a:pt x="116689" y="120000"/>
                    <a:pt x="116689" y="120000"/>
                  </a:cubicBezTo>
                  <a:cubicBezTo>
                    <a:pt x="118533" y="120000"/>
                    <a:pt x="120000" y="104066"/>
                    <a:pt x="120000" y="8464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51" name="Google Shape;251;p13"/>
          <p:cNvSpPr txBox="1"/>
          <p:nvPr/>
        </p:nvSpPr>
        <p:spPr>
          <a:xfrm>
            <a:off x="3276775" y="6449175"/>
            <a:ext cx="8153100" cy="1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+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</a:t>
            </a: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902 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abonnés à la newsletter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40 %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de taux d'ouverture en moyenne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13%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de taux de clic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4718353" y="5281819"/>
            <a:ext cx="3235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Newsletter</a:t>
            </a:r>
            <a:endParaRPr b="1" sz="4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5797999" y="3921279"/>
            <a:ext cx="1075800" cy="978000"/>
          </a:xfrm>
          <a:custGeom>
            <a:rect b="b" l="l" r="r" t="t"/>
            <a:pathLst>
              <a:path extrusionOk="0" h="120000" w="120000">
                <a:moveTo>
                  <a:pt x="60000" y="102000"/>
                </a:moveTo>
                <a:cubicBezTo>
                  <a:pt x="54800" y="102000"/>
                  <a:pt x="49566" y="101316"/>
                  <a:pt x="44433" y="99972"/>
                </a:cubicBezTo>
                <a:cubicBezTo>
                  <a:pt x="44016" y="99861"/>
                  <a:pt x="43588" y="99805"/>
                  <a:pt x="43166" y="99805"/>
                </a:cubicBezTo>
                <a:cubicBezTo>
                  <a:pt x="42477" y="99805"/>
                  <a:pt x="41788" y="99950"/>
                  <a:pt x="41144" y="100238"/>
                </a:cubicBezTo>
                <a:lnTo>
                  <a:pt x="18622" y="110144"/>
                </a:lnTo>
                <a:lnTo>
                  <a:pt x="22294" y="92972"/>
                </a:lnTo>
                <a:cubicBezTo>
                  <a:pt x="22766" y="90772"/>
                  <a:pt x="22066" y="88466"/>
                  <a:pt x="20494" y="87011"/>
                </a:cubicBezTo>
                <a:cubicBezTo>
                  <a:pt x="10800" y="78027"/>
                  <a:pt x="5455" y="66300"/>
                  <a:pt x="5455" y="54000"/>
                </a:cubicBezTo>
                <a:cubicBezTo>
                  <a:pt x="5455" y="27533"/>
                  <a:pt x="29927" y="6000"/>
                  <a:pt x="60000" y="6000"/>
                </a:cubicBezTo>
                <a:cubicBezTo>
                  <a:pt x="90077" y="6000"/>
                  <a:pt x="114544" y="27533"/>
                  <a:pt x="114544" y="54000"/>
                </a:cubicBezTo>
                <a:cubicBezTo>
                  <a:pt x="114544" y="80466"/>
                  <a:pt x="90077" y="102000"/>
                  <a:pt x="60000" y="102000"/>
                </a:cubicBezTo>
                <a:moveTo>
                  <a:pt x="60000" y="0"/>
                </a:moveTo>
                <a:cubicBezTo>
                  <a:pt x="26861" y="0"/>
                  <a:pt x="0" y="24177"/>
                  <a:pt x="0" y="54000"/>
                </a:cubicBezTo>
                <a:cubicBezTo>
                  <a:pt x="0" y="68627"/>
                  <a:pt x="6488" y="81877"/>
                  <a:pt x="16983" y="91600"/>
                </a:cubicBezTo>
                <a:lnTo>
                  <a:pt x="10911" y="120000"/>
                </a:lnTo>
                <a:lnTo>
                  <a:pt x="43166" y="105811"/>
                </a:lnTo>
                <a:cubicBezTo>
                  <a:pt x="48511" y="107211"/>
                  <a:pt x="54150" y="108000"/>
                  <a:pt x="60000" y="108000"/>
                </a:cubicBezTo>
                <a:cubicBezTo>
                  <a:pt x="93138" y="108000"/>
                  <a:pt x="120000" y="83827"/>
                  <a:pt x="120000" y="54000"/>
                </a:cubicBezTo>
                <a:cubicBezTo>
                  <a:pt x="120000" y="24177"/>
                  <a:pt x="93138" y="0"/>
                  <a:pt x="6000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99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7650" y="3961225"/>
            <a:ext cx="6773326" cy="37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4"/>
          <p:cNvGrpSpPr/>
          <p:nvPr/>
        </p:nvGrpSpPr>
        <p:grpSpPr>
          <a:xfrm>
            <a:off x="12578209" y="3586827"/>
            <a:ext cx="7423901" cy="6035754"/>
            <a:chOff x="4300539" y="1984376"/>
            <a:chExt cx="3589200" cy="2890825"/>
          </a:xfrm>
        </p:grpSpPr>
        <p:sp>
          <p:nvSpPr>
            <p:cNvPr id="261" name="Google Shape;261;p14"/>
            <p:cNvSpPr/>
            <p:nvPr/>
          </p:nvSpPr>
          <p:spPr>
            <a:xfrm>
              <a:off x="4300539" y="1984376"/>
              <a:ext cx="3589200" cy="21702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20000" y="5557"/>
                    <a:pt x="120000" y="5557"/>
                    <a:pt x="120000" y="5557"/>
                  </a:cubicBezTo>
                  <a:cubicBezTo>
                    <a:pt x="120000" y="2504"/>
                    <a:pt x="118533" y="0"/>
                    <a:pt x="116689" y="0"/>
                  </a:cubicBezTo>
                  <a:cubicBezTo>
                    <a:pt x="3358" y="0"/>
                    <a:pt x="3358" y="0"/>
                    <a:pt x="3358" y="0"/>
                  </a:cubicBezTo>
                  <a:cubicBezTo>
                    <a:pt x="1513" y="0"/>
                    <a:pt x="0" y="2504"/>
                    <a:pt x="0" y="5557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4440239" y="2132014"/>
              <a:ext cx="3309900" cy="1873200"/>
            </a:xfrm>
            <a:custGeom>
              <a:rect b="b" l="l" r="r" t="t"/>
              <a:pathLst>
                <a:path extrusionOk="0" h="120000" w="120000">
                  <a:moveTo>
                    <a:pt x="119424" y="1016"/>
                  </a:moveTo>
                  <a:lnTo>
                    <a:pt x="119424" y="118983"/>
                  </a:lnTo>
                  <a:lnTo>
                    <a:pt x="575" y="118983"/>
                  </a:lnTo>
                  <a:lnTo>
                    <a:pt x="575" y="1016"/>
                  </a:lnTo>
                  <a:lnTo>
                    <a:pt x="119424" y="1016"/>
                  </a:lnTo>
                  <a:close/>
                  <a:moveTo>
                    <a:pt x="120000" y="0"/>
                  </a:moveTo>
                  <a:lnTo>
                    <a:pt x="119424" y="0"/>
                  </a:lnTo>
                  <a:lnTo>
                    <a:pt x="5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18983"/>
                  </a:lnTo>
                  <a:lnTo>
                    <a:pt x="0" y="120000"/>
                  </a:lnTo>
                  <a:lnTo>
                    <a:pt x="575" y="120000"/>
                  </a:lnTo>
                  <a:lnTo>
                    <a:pt x="119424" y="120000"/>
                  </a:lnTo>
                  <a:lnTo>
                    <a:pt x="120000" y="120000"/>
                  </a:lnTo>
                  <a:lnTo>
                    <a:pt x="120000" y="118983"/>
                  </a:lnTo>
                  <a:lnTo>
                    <a:pt x="120000" y="1016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4440239" y="2132014"/>
              <a:ext cx="3309900" cy="1873200"/>
            </a:xfrm>
            <a:custGeom>
              <a:rect b="b" l="l" r="r" t="t"/>
              <a:pathLst>
                <a:path extrusionOk="0" h="120000" w="120000">
                  <a:moveTo>
                    <a:pt x="119424" y="1016"/>
                  </a:moveTo>
                  <a:lnTo>
                    <a:pt x="119424" y="118983"/>
                  </a:lnTo>
                  <a:lnTo>
                    <a:pt x="575" y="118983"/>
                  </a:lnTo>
                  <a:lnTo>
                    <a:pt x="575" y="1016"/>
                  </a:lnTo>
                  <a:lnTo>
                    <a:pt x="119424" y="1016"/>
                  </a:lnTo>
                  <a:moveTo>
                    <a:pt x="120000" y="0"/>
                  </a:moveTo>
                  <a:lnTo>
                    <a:pt x="119424" y="0"/>
                  </a:lnTo>
                  <a:lnTo>
                    <a:pt x="575" y="0"/>
                  </a:lnTo>
                  <a:lnTo>
                    <a:pt x="0" y="0"/>
                  </a:lnTo>
                  <a:lnTo>
                    <a:pt x="0" y="1016"/>
                  </a:lnTo>
                  <a:lnTo>
                    <a:pt x="0" y="118983"/>
                  </a:lnTo>
                  <a:lnTo>
                    <a:pt x="0" y="120000"/>
                  </a:lnTo>
                  <a:lnTo>
                    <a:pt x="575" y="120000"/>
                  </a:lnTo>
                  <a:lnTo>
                    <a:pt x="119424" y="120000"/>
                  </a:lnTo>
                  <a:lnTo>
                    <a:pt x="120000" y="120000"/>
                  </a:lnTo>
                  <a:lnTo>
                    <a:pt x="120000" y="118983"/>
                  </a:lnTo>
                  <a:lnTo>
                    <a:pt x="120000" y="1016"/>
                  </a:lnTo>
                  <a:lnTo>
                    <a:pt x="120000" y="0"/>
                  </a:lnTo>
                  <a:lnTo>
                    <a:pt x="12000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456114" y="2147889"/>
              <a:ext cx="3278100" cy="18414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5484814" y="4826001"/>
              <a:ext cx="1208100" cy="49200"/>
            </a:xfrm>
            <a:custGeom>
              <a:rect b="b" l="l" r="r" t="t"/>
              <a:pathLst>
                <a:path extrusionOk="0" h="120000" w="120000">
                  <a:moveTo>
                    <a:pt x="119718" y="82285"/>
                  </a:moveTo>
                  <a:cubicBezTo>
                    <a:pt x="67166" y="17142"/>
                    <a:pt x="67166" y="17142"/>
                    <a:pt x="67166" y="17142"/>
                  </a:cubicBezTo>
                  <a:cubicBezTo>
                    <a:pt x="67166" y="0"/>
                    <a:pt x="67166" y="0"/>
                    <a:pt x="67166" y="0"/>
                  </a:cubicBezTo>
                  <a:cubicBezTo>
                    <a:pt x="60000" y="10285"/>
                    <a:pt x="60000" y="10285"/>
                    <a:pt x="60000" y="10285"/>
                  </a:cubicBezTo>
                  <a:cubicBezTo>
                    <a:pt x="52693" y="0"/>
                    <a:pt x="52693" y="0"/>
                    <a:pt x="52693" y="0"/>
                  </a:cubicBezTo>
                  <a:cubicBezTo>
                    <a:pt x="52693" y="17142"/>
                    <a:pt x="52693" y="17142"/>
                    <a:pt x="52693" y="17142"/>
                  </a:cubicBezTo>
                  <a:cubicBezTo>
                    <a:pt x="140" y="82285"/>
                    <a:pt x="140" y="82285"/>
                    <a:pt x="140" y="82285"/>
                  </a:cubicBezTo>
                  <a:cubicBezTo>
                    <a:pt x="140" y="82285"/>
                    <a:pt x="0" y="120000"/>
                    <a:pt x="3372" y="120000"/>
                  </a:cubicBezTo>
                  <a:cubicBezTo>
                    <a:pt x="5761" y="120000"/>
                    <a:pt x="34707" y="120000"/>
                    <a:pt x="52693" y="120000"/>
                  </a:cubicBezTo>
                  <a:cubicBezTo>
                    <a:pt x="61124" y="120000"/>
                    <a:pt x="67166" y="120000"/>
                    <a:pt x="67166" y="120000"/>
                  </a:cubicBezTo>
                  <a:cubicBezTo>
                    <a:pt x="85152" y="120000"/>
                    <a:pt x="114098" y="120000"/>
                    <a:pt x="116487" y="120000"/>
                  </a:cubicBezTo>
                  <a:cubicBezTo>
                    <a:pt x="120000" y="120000"/>
                    <a:pt x="119718" y="82285"/>
                    <a:pt x="119718" y="82285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478464" y="4446589"/>
              <a:ext cx="1219200" cy="417600"/>
            </a:xfrm>
            <a:custGeom>
              <a:rect b="b" l="l" r="r" t="t"/>
              <a:pathLst>
                <a:path extrusionOk="0" h="120000" w="120000">
                  <a:moveTo>
                    <a:pt x="110104" y="111457"/>
                  </a:moveTo>
                  <a:cubicBezTo>
                    <a:pt x="105923" y="109016"/>
                    <a:pt x="103693" y="110237"/>
                    <a:pt x="102857" y="91118"/>
                  </a:cubicBezTo>
                  <a:cubicBezTo>
                    <a:pt x="101881" y="72000"/>
                    <a:pt x="99512" y="0"/>
                    <a:pt x="99512" y="0"/>
                  </a:cubicBezTo>
                  <a:cubicBezTo>
                    <a:pt x="60069" y="1627"/>
                    <a:pt x="60069" y="1627"/>
                    <a:pt x="60069" y="1627"/>
                  </a:cubicBezTo>
                  <a:cubicBezTo>
                    <a:pt x="20487" y="0"/>
                    <a:pt x="20487" y="0"/>
                    <a:pt x="20487" y="0"/>
                  </a:cubicBezTo>
                  <a:cubicBezTo>
                    <a:pt x="20487" y="0"/>
                    <a:pt x="18118" y="72000"/>
                    <a:pt x="17282" y="91118"/>
                  </a:cubicBezTo>
                  <a:cubicBezTo>
                    <a:pt x="16306" y="110237"/>
                    <a:pt x="14216" y="109016"/>
                    <a:pt x="10034" y="111457"/>
                  </a:cubicBezTo>
                  <a:cubicBezTo>
                    <a:pt x="5853" y="113898"/>
                    <a:pt x="0" y="116745"/>
                    <a:pt x="0" y="11837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2822" y="120000"/>
                    <a:pt x="52822" y="120000"/>
                    <a:pt x="52822" y="120000"/>
                  </a:cubicBezTo>
                  <a:cubicBezTo>
                    <a:pt x="67177" y="120000"/>
                    <a:pt x="67177" y="120000"/>
                    <a:pt x="6717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18372"/>
                  </a:cubicBezTo>
                  <a:cubicBezTo>
                    <a:pt x="120000" y="116745"/>
                    <a:pt x="114285" y="113898"/>
                    <a:pt x="110104" y="111457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6070602" y="2044701"/>
              <a:ext cx="49200" cy="4920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6070602" y="2041526"/>
              <a:ext cx="49200" cy="4920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6078539" y="2049464"/>
              <a:ext cx="33300" cy="318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6088064" y="2055814"/>
              <a:ext cx="15900" cy="1890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6092827" y="2063751"/>
              <a:ext cx="4800" cy="4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5478464" y="4446589"/>
              <a:ext cx="985800" cy="417600"/>
            </a:xfrm>
            <a:custGeom>
              <a:rect b="b" l="l" r="r" t="t"/>
              <a:pathLst>
                <a:path extrusionOk="0" h="120000" w="120000">
                  <a:moveTo>
                    <a:pt x="120000" y="4067"/>
                  </a:moveTo>
                  <a:cubicBezTo>
                    <a:pt x="98793" y="813"/>
                    <a:pt x="98793" y="813"/>
                    <a:pt x="98793" y="813"/>
                  </a:cubicBezTo>
                  <a:cubicBezTo>
                    <a:pt x="74310" y="1627"/>
                    <a:pt x="74310" y="1627"/>
                    <a:pt x="74310" y="1627"/>
                  </a:cubicBezTo>
                  <a:cubicBezTo>
                    <a:pt x="25344" y="0"/>
                    <a:pt x="25344" y="0"/>
                    <a:pt x="25344" y="0"/>
                  </a:cubicBezTo>
                  <a:cubicBezTo>
                    <a:pt x="25344" y="0"/>
                    <a:pt x="22413" y="72000"/>
                    <a:pt x="21379" y="91118"/>
                  </a:cubicBezTo>
                  <a:cubicBezTo>
                    <a:pt x="20172" y="110237"/>
                    <a:pt x="17586" y="109016"/>
                    <a:pt x="12413" y="111457"/>
                  </a:cubicBezTo>
                  <a:cubicBezTo>
                    <a:pt x="7241" y="113898"/>
                    <a:pt x="0" y="116745"/>
                    <a:pt x="0" y="11837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65344" y="120000"/>
                    <a:pt x="65344" y="120000"/>
                    <a:pt x="65344" y="120000"/>
                  </a:cubicBezTo>
                  <a:cubicBezTo>
                    <a:pt x="74482" y="120000"/>
                    <a:pt x="74482" y="120000"/>
                    <a:pt x="74482" y="120000"/>
                  </a:cubicBezTo>
                  <a:lnTo>
                    <a:pt x="120000" y="4067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300539" y="4154489"/>
              <a:ext cx="3589200" cy="34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84647"/>
                    <a:pt x="0" y="84647"/>
                    <a:pt x="0" y="84647"/>
                  </a:cubicBezTo>
                  <a:cubicBezTo>
                    <a:pt x="0" y="104066"/>
                    <a:pt x="1513" y="120000"/>
                    <a:pt x="3358" y="120000"/>
                  </a:cubicBezTo>
                  <a:cubicBezTo>
                    <a:pt x="116689" y="120000"/>
                    <a:pt x="116689" y="120000"/>
                    <a:pt x="116689" y="120000"/>
                  </a:cubicBezTo>
                  <a:cubicBezTo>
                    <a:pt x="118533" y="120000"/>
                    <a:pt x="120000" y="104066"/>
                    <a:pt x="120000" y="84647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74" name="Google Shape;274;p14"/>
          <p:cNvSpPr txBox="1"/>
          <p:nvPr/>
        </p:nvSpPr>
        <p:spPr>
          <a:xfrm>
            <a:off x="2717975" y="4591750"/>
            <a:ext cx="8839200" cy="55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5000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visiteurs uniques / mois en moyenne</a:t>
            </a:r>
            <a:b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114 000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pages vues</a:t>
            </a:r>
            <a:b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Temps moyen passé sur la page : </a:t>
            </a: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2'26</a:t>
            </a:r>
            <a:endParaRPr b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Visiteurs résidant en France (Ile de France + de 50% du trafic du site )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33% des visites proviennent de </a:t>
            </a: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Paris</a:t>
            </a:r>
            <a:b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Audience : </a:t>
            </a: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25-34 ans</a:t>
            </a:r>
            <a:endParaRPr b="1"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45,85 %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 femmes et</a:t>
            </a: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54,15 %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d’hommes</a:t>
            </a:r>
            <a:endParaRPr sz="3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4697526" y="3658850"/>
            <a:ext cx="3532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Statistiques</a:t>
            </a:r>
            <a:endParaRPr b="1" sz="4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5797999" y="2434903"/>
            <a:ext cx="1075800" cy="978000"/>
          </a:xfrm>
          <a:custGeom>
            <a:rect b="b" l="l" r="r" t="t"/>
            <a:pathLst>
              <a:path extrusionOk="0" h="120000" w="120000">
                <a:moveTo>
                  <a:pt x="95455" y="69000"/>
                </a:moveTo>
                <a:cubicBezTo>
                  <a:pt x="90933" y="69000"/>
                  <a:pt x="87272" y="64966"/>
                  <a:pt x="87272" y="60000"/>
                </a:cubicBezTo>
                <a:cubicBezTo>
                  <a:pt x="87272" y="55033"/>
                  <a:pt x="90933" y="51000"/>
                  <a:pt x="95455" y="51000"/>
                </a:cubicBezTo>
                <a:cubicBezTo>
                  <a:pt x="99972" y="51000"/>
                  <a:pt x="103638" y="55033"/>
                  <a:pt x="103638" y="60000"/>
                </a:cubicBezTo>
                <a:cubicBezTo>
                  <a:pt x="103638" y="64966"/>
                  <a:pt x="99972" y="69000"/>
                  <a:pt x="95455" y="69000"/>
                </a:cubicBezTo>
                <a:moveTo>
                  <a:pt x="117272" y="57000"/>
                </a:moveTo>
                <a:lnTo>
                  <a:pt x="108816" y="57000"/>
                </a:lnTo>
                <a:cubicBezTo>
                  <a:pt x="107555" y="50155"/>
                  <a:pt x="102050" y="45000"/>
                  <a:pt x="95455" y="45000"/>
                </a:cubicBezTo>
                <a:cubicBezTo>
                  <a:pt x="88855" y="45000"/>
                  <a:pt x="83355" y="50155"/>
                  <a:pt x="82094" y="57000"/>
                </a:cubicBezTo>
                <a:lnTo>
                  <a:pt x="2727" y="57000"/>
                </a:lnTo>
                <a:cubicBezTo>
                  <a:pt x="1222" y="57000"/>
                  <a:pt x="0" y="58344"/>
                  <a:pt x="0" y="60000"/>
                </a:cubicBezTo>
                <a:cubicBezTo>
                  <a:pt x="0" y="61655"/>
                  <a:pt x="1222" y="63000"/>
                  <a:pt x="2727" y="63000"/>
                </a:cubicBezTo>
                <a:lnTo>
                  <a:pt x="82094" y="63000"/>
                </a:lnTo>
                <a:cubicBezTo>
                  <a:pt x="83355" y="69844"/>
                  <a:pt x="88855" y="75000"/>
                  <a:pt x="95455" y="75000"/>
                </a:cubicBezTo>
                <a:cubicBezTo>
                  <a:pt x="102050" y="75000"/>
                  <a:pt x="107555" y="69844"/>
                  <a:pt x="108816" y="63000"/>
                </a:cubicBezTo>
                <a:lnTo>
                  <a:pt x="117272" y="63000"/>
                </a:lnTo>
                <a:cubicBezTo>
                  <a:pt x="118777" y="63000"/>
                  <a:pt x="120000" y="61655"/>
                  <a:pt x="120000" y="60000"/>
                </a:cubicBezTo>
                <a:cubicBezTo>
                  <a:pt x="120000" y="58344"/>
                  <a:pt x="118777" y="57000"/>
                  <a:pt x="117272" y="57000"/>
                </a:cubicBezTo>
                <a:moveTo>
                  <a:pt x="30000" y="6000"/>
                </a:moveTo>
                <a:cubicBezTo>
                  <a:pt x="34522" y="6000"/>
                  <a:pt x="38183" y="10033"/>
                  <a:pt x="38183" y="15000"/>
                </a:cubicBezTo>
                <a:cubicBezTo>
                  <a:pt x="38183" y="19972"/>
                  <a:pt x="34522" y="24000"/>
                  <a:pt x="30000" y="24000"/>
                </a:cubicBezTo>
                <a:cubicBezTo>
                  <a:pt x="25477" y="24000"/>
                  <a:pt x="21816" y="19972"/>
                  <a:pt x="21816" y="15000"/>
                </a:cubicBezTo>
                <a:cubicBezTo>
                  <a:pt x="21816" y="10033"/>
                  <a:pt x="25477" y="6000"/>
                  <a:pt x="30000" y="6000"/>
                </a:cubicBezTo>
                <a:moveTo>
                  <a:pt x="2727" y="18000"/>
                </a:moveTo>
                <a:lnTo>
                  <a:pt x="16638" y="18000"/>
                </a:lnTo>
                <a:cubicBezTo>
                  <a:pt x="17900" y="24844"/>
                  <a:pt x="23405" y="30000"/>
                  <a:pt x="30000" y="30000"/>
                </a:cubicBezTo>
                <a:cubicBezTo>
                  <a:pt x="36594" y="30000"/>
                  <a:pt x="42100" y="24844"/>
                  <a:pt x="43361" y="18000"/>
                </a:cubicBezTo>
                <a:lnTo>
                  <a:pt x="117272" y="18000"/>
                </a:lnTo>
                <a:cubicBezTo>
                  <a:pt x="118777" y="18000"/>
                  <a:pt x="120000" y="16661"/>
                  <a:pt x="120000" y="15000"/>
                </a:cubicBezTo>
                <a:cubicBezTo>
                  <a:pt x="120000" y="13344"/>
                  <a:pt x="118777" y="12000"/>
                  <a:pt x="117272" y="12000"/>
                </a:cubicBezTo>
                <a:lnTo>
                  <a:pt x="43361" y="12000"/>
                </a:lnTo>
                <a:cubicBezTo>
                  <a:pt x="42100" y="5155"/>
                  <a:pt x="36594" y="0"/>
                  <a:pt x="30000" y="0"/>
                </a:cubicBezTo>
                <a:cubicBezTo>
                  <a:pt x="23405" y="0"/>
                  <a:pt x="17900" y="5155"/>
                  <a:pt x="16638" y="12000"/>
                </a:cubicBezTo>
                <a:lnTo>
                  <a:pt x="2727" y="12000"/>
                </a:lnTo>
                <a:cubicBezTo>
                  <a:pt x="1222" y="12000"/>
                  <a:pt x="0" y="13344"/>
                  <a:pt x="0" y="15000"/>
                </a:cubicBezTo>
                <a:cubicBezTo>
                  <a:pt x="0" y="16661"/>
                  <a:pt x="1222" y="18000"/>
                  <a:pt x="2727" y="18000"/>
                </a:cubicBezTo>
                <a:moveTo>
                  <a:pt x="51816" y="113994"/>
                </a:moveTo>
                <a:cubicBezTo>
                  <a:pt x="47300" y="113994"/>
                  <a:pt x="43638" y="109966"/>
                  <a:pt x="43638" y="104994"/>
                </a:cubicBezTo>
                <a:cubicBezTo>
                  <a:pt x="43638" y="100027"/>
                  <a:pt x="47300" y="95994"/>
                  <a:pt x="51816" y="95994"/>
                </a:cubicBezTo>
                <a:cubicBezTo>
                  <a:pt x="56338" y="95994"/>
                  <a:pt x="60000" y="100027"/>
                  <a:pt x="60000" y="104994"/>
                </a:cubicBezTo>
                <a:cubicBezTo>
                  <a:pt x="60000" y="109966"/>
                  <a:pt x="56338" y="113994"/>
                  <a:pt x="51816" y="113994"/>
                </a:cubicBezTo>
                <a:moveTo>
                  <a:pt x="117272" y="101994"/>
                </a:moveTo>
                <a:lnTo>
                  <a:pt x="65177" y="101994"/>
                </a:lnTo>
                <a:cubicBezTo>
                  <a:pt x="63916" y="95150"/>
                  <a:pt x="58416" y="89994"/>
                  <a:pt x="51816" y="89994"/>
                </a:cubicBezTo>
                <a:cubicBezTo>
                  <a:pt x="45222" y="89994"/>
                  <a:pt x="39722" y="95150"/>
                  <a:pt x="38455" y="101994"/>
                </a:cubicBezTo>
                <a:lnTo>
                  <a:pt x="2727" y="101994"/>
                </a:lnTo>
                <a:cubicBezTo>
                  <a:pt x="1222" y="101994"/>
                  <a:pt x="0" y="103338"/>
                  <a:pt x="0" y="104994"/>
                </a:cubicBezTo>
                <a:cubicBezTo>
                  <a:pt x="0" y="106655"/>
                  <a:pt x="1222" y="107994"/>
                  <a:pt x="2727" y="107994"/>
                </a:cubicBezTo>
                <a:lnTo>
                  <a:pt x="38455" y="107994"/>
                </a:lnTo>
                <a:cubicBezTo>
                  <a:pt x="39722" y="114844"/>
                  <a:pt x="45222" y="120000"/>
                  <a:pt x="51816" y="120000"/>
                </a:cubicBezTo>
                <a:cubicBezTo>
                  <a:pt x="58416" y="120000"/>
                  <a:pt x="63916" y="114844"/>
                  <a:pt x="65177" y="107994"/>
                </a:cubicBezTo>
                <a:lnTo>
                  <a:pt x="117272" y="107994"/>
                </a:lnTo>
                <a:cubicBezTo>
                  <a:pt x="118777" y="107994"/>
                  <a:pt x="120000" y="106655"/>
                  <a:pt x="120000" y="104994"/>
                </a:cubicBezTo>
                <a:cubicBezTo>
                  <a:pt x="120000" y="103338"/>
                  <a:pt x="118777" y="101994"/>
                  <a:pt x="117272" y="1019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99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/>
          </a:blip>
          <a:srcRect b="7191" l="0" r="0" t="7199"/>
          <a:stretch/>
        </p:blipFill>
        <p:spPr>
          <a:xfrm>
            <a:off x="12901752" y="3940389"/>
            <a:ext cx="6780600" cy="38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22487" y="3981243"/>
            <a:ext cx="6735322" cy="378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5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5"/>
          <p:cNvSpPr txBox="1"/>
          <p:nvPr/>
        </p:nvSpPr>
        <p:spPr>
          <a:xfrm>
            <a:off x="1711324" y="2884676"/>
            <a:ext cx="10802591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contenus</a:t>
            </a:r>
            <a:endParaRPr sz="10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1930575" y="5143150"/>
            <a:ext cx="9716100" cy="53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➔"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Articles de fond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➔"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Infographies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➔"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Immersions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➔"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Vidéos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➔"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Interviews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➔"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Articles d'analyses digitales 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31800" lvl="0" marL="45720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Char char="➔"/>
            </a:pPr>
            <a:r>
              <a:rPr lang="en-U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Articles conseils</a:t>
            </a:r>
            <a:endParaRPr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3915" y="3463925"/>
            <a:ext cx="9144000" cy="6076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/>
          <p:nvPr/>
        </p:nvSpPr>
        <p:spPr>
          <a:xfrm>
            <a:off x="4746927" y="5178166"/>
            <a:ext cx="4145800" cy="41458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152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2125" lIns="962475" spcFirstLastPara="1" rIns="962475" wrap="square" tIns="7821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9466190" y="4504985"/>
            <a:ext cx="5492162" cy="5492162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782125" lIns="962475" spcFirstLastPara="1" rIns="962475" wrap="square" tIns="7821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15531816" y="5047950"/>
            <a:ext cx="4145800" cy="41458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cubicBezTo>
                  <a:pt x="0" y="26862"/>
                  <a:pt x="26862" y="0"/>
                  <a:pt x="60000" y="0"/>
                </a:cubicBezTo>
                <a:cubicBezTo>
                  <a:pt x="93137" y="0"/>
                  <a:pt x="120000" y="26862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2" y="120000"/>
                  <a:pt x="0" y="93137"/>
                  <a:pt x="0" y="60000"/>
                </a:cubicBezTo>
                <a:close/>
              </a:path>
            </a:pathLst>
          </a:custGeom>
          <a:noFill/>
          <a:ln cap="flat" cmpd="sng" w="152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2125" lIns="962475" spcFirstLastPara="1" rIns="962475" wrap="square" tIns="7821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5461176" y="6899400"/>
            <a:ext cx="25158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Sportives et sportifs</a:t>
            </a:r>
            <a:endParaRPr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9984050" y="6590950"/>
            <a:ext cx="4424400" cy="10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Professionnels du secteur du sport</a:t>
            </a:r>
            <a:endParaRPr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16052975" y="5879750"/>
            <a:ext cx="2949300" cy="23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Etudiants en marketing et sport</a:t>
            </a:r>
            <a:endParaRPr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16"/>
          <p:cNvSpPr txBox="1"/>
          <p:nvPr/>
        </p:nvSpPr>
        <p:spPr>
          <a:xfrm>
            <a:off x="3334569" y="1241274"/>
            <a:ext cx="1774396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Nos cibles sont vos cibles ?</a:t>
            </a:r>
            <a:endParaRPr b="1" sz="8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9795375"/>
            <a:ext cx="5332219" cy="2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/>
        </p:nvSpPr>
        <p:spPr>
          <a:xfrm>
            <a:off x="11869100" y="3634300"/>
            <a:ext cx="9477066" cy="323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TWITTER</a:t>
            </a:r>
            <a:endParaRPr sz="12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11913700" y="6311550"/>
            <a:ext cx="8440800" cy="2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@championsdudigi</a:t>
            </a:r>
            <a:br>
              <a:rPr b="1" lang="en-US" sz="4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https://twitter.com/championsdudigi</a:t>
            </a: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Compte animé depuis l’EURO 2016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En moyenne 12 tweets/jour 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5100 </a:t>
            </a:r>
            <a:r>
              <a:rPr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followers</a:t>
            </a:r>
            <a:endParaRPr sz="4800">
              <a:solidFill>
                <a:srgbClr val="FFFFFF"/>
              </a:solidFill>
              <a:highlight>
                <a:schemeClr val="accen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Audience</a:t>
            </a: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: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57% hommes et 43% de femmes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4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502" y="4232509"/>
            <a:ext cx="8440800" cy="474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/>
        </p:nvSpPr>
        <p:spPr>
          <a:xfrm>
            <a:off x="11869100" y="2110300"/>
            <a:ext cx="9477000" cy="3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FACEBOOK</a:t>
            </a:r>
            <a:endParaRPr sz="12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11913700" y="4787550"/>
            <a:ext cx="11209800" cy="2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champions du digital</a:t>
            </a:r>
            <a:br>
              <a:rPr b="1" lang="en-US" sz="4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www.facebook.com/championsdudigital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2450 fans</a:t>
            </a:r>
            <a:b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Taux d'Engagement: </a:t>
            </a: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23.12 %</a:t>
            </a:r>
            <a:endParaRPr b="1"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Audience</a:t>
            </a: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: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 63% d’hommes et 37% de femmes</a:t>
            </a:r>
            <a:b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51% ont entre 18 et 34 ans</a:t>
            </a:r>
            <a:b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Villes principales d’où viennent les fans</a:t>
            </a:r>
            <a:r>
              <a:rPr lang="en-US" sz="3000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Paris, Bordeaux, Nice, Lyon, Toulouse, Marseille, Montpellier </a:t>
            </a:r>
            <a:endParaRPr b="1"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4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2800" y="5092350"/>
            <a:ext cx="4846350" cy="48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/>
        </p:nvSpPr>
        <p:spPr>
          <a:xfrm>
            <a:off x="11869100" y="2730150"/>
            <a:ext cx="121086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GROUPE </a:t>
            </a: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FACEBOOK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11913700" y="4790725"/>
            <a:ext cx="10413000" cy="3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Marketing digital &amp; sport : sportifs, étudiants et experts dans le sport</a:t>
            </a:r>
            <a:br>
              <a:rPr b="1" lang="en-US" sz="4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Groupe lancé en août 2017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https://lc.cx/QJnB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+ de 1000 membres</a:t>
            </a:r>
            <a:b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70,2 % 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d’hommes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Audiences : </a:t>
            </a: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18-24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ans et </a:t>
            </a: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25-34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ans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5411151"/>
            <a:ext cx="10413001" cy="334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/>
        </p:nvSpPr>
        <p:spPr>
          <a:xfrm>
            <a:off x="11869100" y="2994375"/>
            <a:ext cx="9406800" cy="3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INSTAGRAM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11913700" y="4799825"/>
            <a:ext cx="11005800" cy="3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championsdudigital</a:t>
            </a:r>
            <a:br>
              <a:rPr b="1" lang="en-US" sz="4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www.instagram.com/championsdudigital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4400 </a:t>
            </a:r>
            <a:r>
              <a:rPr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abonnés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 u="sng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Audience :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64 % d’hommes et 36% de femmes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18 - 24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ans (56%)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25 - 34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ans (30%)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Villes principales d’où viennent les fans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: Paris / Bordeaux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0" name="Google Shape;330;p20"/>
          <p:cNvPicPr preferRelativeResize="0"/>
          <p:nvPr/>
        </p:nvPicPr>
        <p:blipFill rotWithShape="1">
          <a:blip r:embed="rId4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7450" y="3980450"/>
            <a:ext cx="5803050" cy="57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75" y="5248875"/>
            <a:ext cx="9801926" cy="2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12605075" y="3211000"/>
            <a:ext cx="9406800" cy="28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LINKEDIN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12649675" y="5542100"/>
            <a:ext cx="10701000" cy="2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hampionsdudigital</a:t>
            </a:r>
            <a:br>
              <a:rPr b="1" lang="en-US" sz="4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https://www.linkedin.com/company/championsdudigital/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Page lancée en juillet 2018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6650 </a:t>
            </a:r>
            <a:r>
              <a:rPr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abonnés</a:t>
            </a:r>
            <a:endParaRPr sz="4800">
              <a:solidFill>
                <a:srgbClr val="FFFFFF"/>
              </a:solidFill>
              <a:highlight>
                <a:schemeClr val="accen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Cibles principales : </a:t>
            </a:r>
            <a:endParaRPr b="1" sz="3000" u="sng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Jeunes diplômés et cadres supérieurs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Médias communication et marketing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Sports, marketing et publicité 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/>
        </p:nvSpPr>
        <p:spPr>
          <a:xfrm>
            <a:off x="15119675" y="1458400"/>
            <a:ext cx="9406800" cy="28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TIKTOK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6" name="Google Shape;346;p22"/>
          <p:cNvSpPr txBox="1"/>
          <p:nvPr/>
        </p:nvSpPr>
        <p:spPr>
          <a:xfrm>
            <a:off x="15164275" y="3789500"/>
            <a:ext cx="10701000" cy="2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championsdudigital</a:t>
            </a:r>
            <a:br>
              <a:rPr b="1" lang="en-US" sz="4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https://www.tiktok.com/@championsdudigital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44 600</a:t>
            </a:r>
            <a:r>
              <a:rPr b="1"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800">
                <a:solidFill>
                  <a:srgbClr val="FFFFFF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followers</a:t>
            </a:r>
            <a:endParaRPr sz="4800">
              <a:solidFill>
                <a:srgbClr val="FFFFFF"/>
              </a:solidFill>
              <a:highlight>
                <a:schemeClr val="accen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Cibles principales : </a:t>
            </a:r>
            <a:endParaRPr b="1" sz="3000" u="sng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15 - 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25 ans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Types de contenus : </a:t>
            </a:r>
            <a:endParaRPr b="1" sz="3000" u="sng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Behind the scenes sur les évènements sportifs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Histoires et découvertes insolites sur le sport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Entrepreneuriat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Digital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7" name="Google Shape;3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0500" y="253225"/>
            <a:ext cx="2945200" cy="3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675" y="1084250"/>
            <a:ext cx="12232600" cy="956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10482688" y="1784861"/>
            <a:ext cx="3412274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</a:t>
            </a:r>
            <a:endParaRPr sz="40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2184575" y="6177375"/>
            <a:ext cx="203709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</a:t>
            </a:r>
            <a:r>
              <a:rPr i="1" lang="en-US" sz="7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 sport a le pouvoir de changer le monde</a:t>
            </a:r>
            <a:r>
              <a:rPr lang="en-US" sz="7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”</a:t>
            </a:r>
            <a:br>
              <a:rPr lang="en-US" sz="7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7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Nelson Mandela</a:t>
            </a:r>
            <a:endParaRPr sz="7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9992925"/>
            <a:ext cx="5332219" cy="2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/>
          <p:nvPr/>
        </p:nvSpPr>
        <p:spPr>
          <a:xfrm>
            <a:off x="572025" y="424325"/>
            <a:ext cx="23470200" cy="28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Exemple de collaboration sur </a:t>
            </a: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TikTok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3014225" y="8094450"/>
            <a:ext cx="7612500" cy="30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Cette </a:t>
            </a:r>
            <a:r>
              <a:rPr lang="en-US" sz="2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vidéo teasing</a:t>
            </a:r>
            <a:r>
              <a:rPr lang="en-US" sz="2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que j’ai publié dans le cadre d’une collaboration avec Kipsta sur ses cages de foot Air Kage Pump a généré : </a:t>
            </a:r>
            <a:endParaRPr sz="2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unito"/>
              <a:buChar char="-"/>
            </a:pPr>
            <a:r>
              <a:rPr b="1" lang="en-US" sz="26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597 000 vues</a:t>
            </a:r>
            <a:endParaRPr b="1" sz="26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unito"/>
              <a:buChar char="-"/>
            </a:pPr>
            <a:r>
              <a:rPr b="1" lang="en-US" sz="26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33 350 likes</a:t>
            </a:r>
            <a:endParaRPr b="1" sz="26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937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unito"/>
              <a:buChar char="-"/>
            </a:pPr>
            <a:r>
              <a:rPr b="1" lang="en-US" sz="26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424 commentaires</a:t>
            </a:r>
            <a:endParaRPr b="1" sz="2600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6" name="Google Shape;3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25361">
            <a:off x="20487530" y="235239"/>
            <a:ext cx="1341042" cy="151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59325" y="2865025"/>
            <a:ext cx="6372625" cy="76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9200" y="1985500"/>
            <a:ext cx="11738865" cy="55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68075" y="7061050"/>
            <a:ext cx="5591250" cy="44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 txBox="1"/>
          <p:nvPr/>
        </p:nvSpPr>
        <p:spPr>
          <a:xfrm>
            <a:off x="11869100" y="3634300"/>
            <a:ext cx="9477000" cy="3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6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YOUTUBE</a:t>
            </a:r>
            <a:endParaRPr sz="12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11913700" y="6311550"/>
            <a:ext cx="8440800" cy="23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-US" sz="4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hampions du digital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https://www.youtube.com/channel/UCZg2HLDJy8l28k6dA1OtHSg</a:t>
            </a: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Chaîne YouTube lancée en mai 2017. 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Interviews de sportifs, experts en marketing du sport, immersions...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6" name="Google Shape;366;p24"/>
          <p:cNvPicPr preferRelativeResize="0"/>
          <p:nvPr/>
        </p:nvPicPr>
        <p:blipFill rotWithShape="1">
          <a:blip r:embed="rId4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800" y="3128013"/>
            <a:ext cx="7965725" cy="79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/>
          <p:nvPr/>
        </p:nvSpPr>
        <p:spPr>
          <a:xfrm>
            <a:off x="6844425" y="2869300"/>
            <a:ext cx="10292100" cy="5934600"/>
          </a:xfrm>
          <a:prstGeom prst="ellipse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5"/>
          <p:cNvSpPr txBox="1"/>
          <p:nvPr/>
        </p:nvSpPr>
        <p:spPr>
          <a:xfrm>
            <a:off x="8298125" y="4197325"/>
            <a:ext cx="77814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Champions du digital c’est :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u</a:t>
            </a:r>
            <a:r>
              <a:rPr lang="en-US" sz="3000"/>
              <a:t>ne communauté active de </a:t>
            </a:r>
            <a:br>
              <a:rPr lang="en-US" sz="3000"/>
            </a:b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FFFFFF"/>
                </a:solidFill>
                <a:highlight>
                  <a:schemeClr val="accent1"/>
                </a:highlight>
              </a:rPr>
              <a:t>5</a:t>
            </a:r>
            <a:r>
              <a:rPr lang="en-US" sz="7200">
                <a:solidFill>
                  <a:srgbClr val="FFFFFF"/>
                </a:solidFill>
                <a:highlight>
                  <a:schemeClr val="accent1"/>
                </a:highlight>
              </a:rPr>
              <a:t>7 000 abonnés </a:t>
            </a:r>
            <a:endParaRPr sz="7200">
              <a:solidFill>
                <a:srgbClr val="FFFFFF"/>
              </a:solidFill>
              <a:highlight>
                <a:schemeClr val="accent1"/>
              </a:highlight>
            </a:endParaRPr>
          </a:p>
        </p:txBody>
      </p:sp>
      <p:sp>
        <p:nvSpPr>
          <p:cNvPr id="375" name="Google Shape;375;p25"/>
          <p:cNvSpPr txBox="1"/>
          <p:nvPr/>
        </p:nvSpPr>
        <p:spPr>
          <a:xfrm>
            <a:off x="906550" y="2558000"/>
            <a:ext cx="73041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Passionné(e)s de sport</a:t>
            </a:r>
            <a:endParaRPr sz="4800"/>
          </a:p>
        </p:txBody>
      </p:sp>
      <p:sp>
        <p:nvSpPr>
          <p:cNvPr id="376" name="Google Shape;376;p25"/>
          <p:cNvSpPr txBox="1"/>
          <p:nvPr/>
        </p:nvSpPr>
        <p:spPr>
          <a:xfrm>
            <a:off x="11181225" y="718375"/>
            <a:ext cx="95811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Professionnels du secteur du sport business et startups</a:t>
            </a:r>
            <a:endParaRPr sz="4800"/>
          </a:p>
        </p:txBody>
      </p:sp>
      <p:sp>
        <p:nvSpPr>
          <p:cNvPr id="377" name="Google Shape;377;p25"/>
          <p:cNvSpPr txBox="1"/>
          <p:nvPr/>
        </p:nvSpPr>
        <p:spPr>
          <a:xfrm>
            <a:off x="1193800" y="8652175"/>
            <a:ext cx="67296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Etudiants et jeunes diplômés dans le sport</a:t>
            </a:r>
            <a:endParaRPr sz="4800"/>
          </a:p>
        </p:txBody>
      </p:sp>
      <p:sp>
        <p:nvSpPr>
          <p:cNvPr id="378" name="Google Shape;378;p25"/>
          <p:cNvSpPr txBox="1"/>
          <p:nvPr/>
        </p:nvSpPr>
        <p:spPr>
          <a:xfrm>
            <a:off x="14626425" y="9560425"/>
            <a:ext cx="59553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Sportives et sportifs de haut niveau</a:t>
            </a:r>
            <a:endParaRPr sz="4800"/>
          </a:p>
        </p:txBody>
      </p:sp>
      <p:sp>
        <p:nvSpPr>
          <p:cNvPr id="379" name="Google Shape;379;p25"/>
          <p:cNvSpPr txBox="1"/>
          <p:nvPr/>
        </p:nvSpPr>
        <p:spPr>
          <a:xfrm>
            <a:off x="17849900" y="5139400"/>
            <a:ext cx="59553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Intéressés par le digital et l’entrepreneuriat</a:t>
            </a:r>
            <a:endParaRPr sz="4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150" y="197275"/>
            <a:ext cx="15561615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6"/>
          <p:cNvSpPr txBox="1"/>
          <p:nvPr/>
        </p:nvSpPr>
        <p:spPr>
          <a:xfrm>
            <a:off x="727025" y="3804975"/>
            <a:ext cx="5643300" cy="2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097275">
            <a:noAutofit/>
          </a:bodyPr>
          <a:lstStyle/>
          <a:p>
            <a:pPr indent="0" lvl="0" marL="0" marR="0" rtl="0" algn="l">
              <a:lnSpc>
                <a:spcPct val="663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Recommandation </a:t>
            </a:r>
            <a:b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AS Monaco FC </a:t>
            </a:r>
            <a:b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mission Instagram </a:t>
            </a:r>
            <a:endParaRPr b="1" sz="3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663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finale de la Coupe de la Ligue 2018 </a:t>
            </a:r>
            <a:b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3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66326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>
                <a:solidFill>
                  <a:srgbClr val="1B243B"/>
                </a:solidFill>
              </a:rPr>
            </a:br>
            <a:endParaRPr sz="3600">
              <a:solidFill>
                <a:srgbClr val="1B243B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/>
          <p:nvPr/>
        </p:nvSpPr>
        <p:spPr>
          <a:xfrm>
            <a:off x="-1" y="0"/>
            <a:ext cx="11352000" cy="13716000"/>
          </a:xfrm>
          <a:prstGeom prst="rect">
            <a:avLst/>
          </a:prstGeom>
          <a:solidFill>
            <a:srgbClr val="0A2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A2C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27"/>
          <p:cNvSpPr txBox="1"/>
          <p:nvPr/>
        </p:nvSpPr>
        <p:spPr>
          <a:xfrm>
            <a:off x="1031175" y="1311950"/>
            <a:ext cx="99993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Je suis Actuellement</a:t>
            </a:r>
            <a:endParaRPr sz="1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27"/>
          <p:cNvSpPr txBox="1"/>
          <p:nvPr/>
        </p:nvSpPr>
        <p:spPr>
          <a:xfrm>
            <a:off x="1309900" y="6415325"/>
            <a:ext cx="94083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FFFFFF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Freelance</a:t>
            </a:r>
            <a:r>
              <a:rPr lang="en-US" sz="5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en digital &amp; sport</a:t>
            </a:r>
            <a:endParaRPr sz="5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(Devis/tarifs sur demande)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4" name="Google Shape;394;p27"/>
          <p:cNvSpPr txBox="1"/>
          <p:nvPr/>
        </p:nvSpPr>
        <p:spPr>
          <a:xfrm>
            <a:off x="12731100" y="350325"/>
            <a:ext cx="10834500" cy="91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Mes prestations stratégiques :</a:t>
            </a:r>
            <a:endParaRPr b="1"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Conseil en stratégie social media, inbound marketing (création de contenus), influence marketing, stratégie webmarketing globale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Mes prestations opérationnelles :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community management (abonnement mensuel)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community management d’évènement (j’anime votre compte Twitter et/ou Instagram sur un évènement pour montrer les coulisses de l'événement ou diffuser les extraits importants d’une conférence)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rédaction web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rédaction de pages web référencées (SEO) pour la création ou refonte d’un site web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Formation à l’utilisation des réseaux sociaux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Formations et ateliers pour faire de vos salariés des ambassadeurs de votre marque sur Twitter et Linkedin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/>
          </a:p>
        </p:txBody>
      </p:sp>
      <p:pic>
        <p:nvPicPr>
          <p:cNvPr id="395" name="Google Shape;395;p27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11601600"/>
            <a:ext cx="5332219" cy="2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 txBox="1"/>
          <p:nvPr/>
        </p:nvSpPr>
        <p:spPr>
          <a:xfrm>
            <a:off x="-607925" y="676850"/>
            <a:ext cx="25988100" cy="2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457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ON PARLE DE CHAMPIONS DU DIGITAL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1" name="Google Shape;401;p28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77256" y="993150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2662550"/>
            <a:ext cx="18593152" cy="1045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2513" y="4060562"/>
            <a:ext cx="5204780" cy="228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9"/>
          <p:cNvSpPr txBox="1"/>
          <p:nvPr/>
        </p:nvSpPr>
        <p:spPr>
          <a:xfrm>
            <a:off x="1716350" y="390700"/>
            <a:ext cx="20609700" cy="3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200" spcFirstLastPara="1" rIns="457200" wrap="square" tIns="457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ILS M’ONT FAIT CONFIANCE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9" name="Google Shape;409;p29"/>
          <p:cNvPicPr preferRelativeResize="0"/>
          <p:nvPr/>
        </p:nvPicPr>
        <p:blipFill rotWithShape="1">
          <a:blip r:embed="rId4">
            <a:alphaModFix/>
          </a:blip>
          <a:srcRect b="0" l="28842" r="29753" t="0"/>
          <a:stretch/>
        </p:blipFill>
        <p:spPr>
          <a:xfrm>
            <a:off x="1539255" y="6356187"/>
            <a:ext cx="2000495" cy="28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8149" y="3742077"/>
            <a:ext cx="4050550" cy="17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76950" y="5382950"/>
            <a:ext cx="4272503" cy="15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45200" y="7745650"/>
            <a:ext cx="2000500" cy="2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9"/>
          <p:cNvPicPr preferRelativeResize="0"/>
          <p:nvPr/>
        </p:nvPicPr>
        <p:blipFill rotWithShape="1">
          <a:blip r:embed="rId8">
            <a:alphaModFix/>
          </a:blip>
          <a:srcRect b="35512" l="15792" r="15247" t="0"/>
          <a:stretch/>
        </p:blipFill>
        <p:spPr>
          <a:xfrm>
            <a:off x="13640400" y="7553325"/>
            <a:ext cx="5589825" cy="19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91475" y="10149925"/>
            <a:ext cx="2000500" cy="2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87450" y="8865650"/>
            <a:ext cx="3729424" cy="15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816450" y="5615250"/>
            <a:ext cx="3258851" cy="160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31225" y="6610490"/>
            <a:ext cx="2000500" cy="199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54651" y="5289139"/>
            <a:ext cx="2846900" cy="242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9"/>
          <p:cNvPicPr preferRelativeResize="0"/>
          <p:nvPr/>
        </p:nvPicPr>
        <p:blipFill rotWithShape="1">
          <a:blip r:embed="rId14">
            <a:alphaModFix/>
          </a:blip>
          <a:srcRect b="0" l="23572" r="24573" t="0"/>
          <a:stretch/>
        </p:blipFill>
        <p:spPr>
          <a:xfrm>
            <a:off x="19828050" y="7053563"/>
            <a:ext cx="2000500" cy="256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1825" y="9011774"/>
            <a:ext cx="3911021" cy="21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46725" y="8627938"/>
            <a:ext cx="2000500" cy="2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9"/>
          <p:cNvSpPr txBox="1"/>
          <p:nvPr/>
        </p:nvSpPr>
        <p:spPr>
          <a:xfrm>
            <a:off x="3552450" y="2646825"/>
            <a:ext cx="174528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Ils m’ont fait confiance pour présenter leurs entreprises, clubs ou structures sportives dans le cadre d'un article, d'une interview ou d'un inside sur un évènement sportif</a:t>
            </a:r>
            <a:endParaRPr sz="3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3" name="Google Shape;423;p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347225" y="10908636"/>
            <a:ext cx="2846900" cy="145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2125300" y="4206675"/>
            <a:ext cx="1640294" cy="28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685725" y="9512099"/>
            <a:ext cx="4818253" cy="256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679800" y="10628448"/>
            <a:ext cx="2846899" cy="148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8453250" y="3742075"/>
            <a:ext cx="3258850" cy="123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094662" y="6605375"/>
            <a:ext cx="2000500" cy="2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687941" y="4067428"/>
            <a:ext cx="2409262" cy="19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2616887" y="9324627"/>
            <a:ext cx="3446317" cy="259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6575" y="3767477"/>
            <a:ext cx="2590124" cy="259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"/>
          <p:cNvSpPr txBox="1"/>
          <p:nvPr/>
        </p:nvSpPr>
        <p:spPr>
          <a:xfrm>
            <a:off x="3447675" y="3622275"/>
            <a:ext cx="168924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097275">
            <a:noAutofit/>
          </a:bodyPr>
          <a:lstStyle/>
          <a:p>
            <a:pPr indent="0" lvl="0" marL="0" marR="0" rtl="0" algn="l">
              <a:lnSpc>
                <a:spcPct val="663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663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On fait équipe ?</a:t>
            </a:r>
            <a:endParaRPr b="1" sz="7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6551450" y="8485028"/>
            <a:ext cx="1101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CONTACTEZ-MOI :</a:t>
            </a:r>
            <a:b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sz="3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Vanessa TOMASZEWSKI</a:t>
            </a:r>
            <a:b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6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contact@championsdudigital.fr</a:t>
            </a:r>
            <a:endParaRPr sz="3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06 31 70 07 28</a:t>
            </a:r>
            <a:b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3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8" name="Google Shape;438;p30"/>
          <p:cNvSpPr txBox="1"/>
          <p:nvPr/>
        </p:nvSpPr>
        <p:spPr>
          <a:xfrm>
            <a:off x="9729415" y="7197604"/>
            <a:ext cx="465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Des questions </a:t>
            </a:r>
            <a:r>
              <a:rPr lang="en-US" sz="44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4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9" name="Google Shape;439;p30"/>
          <p:cNvSpPr/>
          <p:nvPr/>
        </p:nvSpPr>
        <p:spPr>
          <a:xfrm>
            <a:off x="10933020" y="1614053"/>
            <a:ext cx="2251500" cy="2440200"/>
          </a:xfrm>
          <a:custGeom>
            <a:rect b="b" l="l" r="r" t="t"/>
            <a:pathLst>
              <a:path extrusionOk="0" h="120000" w="120000">
                <a:moveTo>
                  <a:pt x="116273" y="67075"/>
                </a:moveTo>
                <a:lnTo>
                  <a:pt x="116273" y="67075"/>
                </a:lnTo>
                <a:cubicBezTo>
                  <a:pt x="118696" y="63486"/>
                  <a:pt x="119979" y="59614"/>
                  <a:pt x="119979" y="55292"/>
                </a:cubicBezTo>
                <a:cubicBezTo>
                  <a:pt x="119979" y="50368"/>
                  <a:pt x="118045" y="46045"/>
                  <a:pt x="114176" y="42474"/>
                </a:cubicBezTo>
                <a:cubicBezTo>
                  <a:pt x="110123" y="38753"/>
                  <a:pt x="105440" y="36967"/>
                  <a:pt x="99962" y="36967"/>
                </a:cubicBezTo>
                <a:cubicBezTo>
                  <a:pt x="86217" y="36967"/>
                  <a:pt x="86217" y="36967"/>
                  <a:pt x="86217" y="36967"/>
                </a:cubicBezTo>
                <a:cubicBezTo>
                  <a:pt x="88803" y="32194"/>
                  <a:pt x="90106" y="27570"/>
                  <a:pt x="90106" y="23097"/>
                </a:cubicBezTo>
                <a:cubicBezTo>
                  <a:pt x="90106" y="17440"/>
                  <a:pt x="89129" y="12967"/>
                  <a:pt x="87357" y="9678"/>
                </a:cubicBezTo>
                <a:cubicBezTo>
                  <a:pt x="85423" y="6408"/>
                  <a:pt x="82837" y="3871"/>
                  <a:pt x="79294" y="2386"/>
                </a:cubicBezTo>
                <a:cubicBezTo>
                  <a:pt x="75893" y="751"/>
                  <a:pt x="71861" y="0"/>
                  <a:pt x="67503" y="0"/>
                </a:cubicBezTo>
                <a:cubicBezTo>
                  <a:pt x="64917" y="0"/>
                  <a:pt x="62494" y="902"/>
                  <a:pt x="60559" y="2687"/>
                </a:cubicBezTo>
                <a:cubicBezTo>
                  <a:pt x="58299" y="4773"/>
                  <a:pt x="56670" y="7310"/>
                  <a:pt x="55713" y="10430"/>
                </a:cubicBezTo>
                <a:cubicBezTo>
                  <a:pt x="54736" y="13719"/>
                  <a:pt x="53921" y="16689"/>
                  <a:pt x="53290" y="19527"/>
                </a:cubicBezTo>
                <a:cubicBezTo>
                  <a:pt x="52638" y="22515"/>
                  <a:pt x="51681" y="24601"/>
                  <a:pt x="50541" y="25785"/>
                </a:cubicBezTo>
                <a:cubicBezTo>
                  <a:pt x="47955" y="28322"/>
                  <a:pt x="45206" y="31442"/>
                  <a:pt x="42151" y="35032"/>
                </a:cubicBezTo>
                <a:cubicBezTo>
                  <a:pt x="36816" y="41290"/>
                  <a:pt x="33253" y="45011"/>
                  <a:pt x="31481" y="46195"/>
                </a:cubicBezTo>
                <a:cubicBezTo>
                  <a:pt x="9998" y="46195"/>
                  <a:pt x="9998" y="46195"/>
                  <a:pt x="9998" y="46195"/>
                </a:cubicBezTo>
                <a:cubicBezTo>
                  <a:pt x="7269" y="46195"/>
                  <a:pt x="4846" y="47097"/>
                  <a:pt x="2891" y="48883"/>
                </a:cubicBezTo>
                <a:cubicBezTo>
                  <a:pt x="957" y="50668"/>
                  <a:pt x="0" y="52924"/>
                  <a:pt x="0" y="55442"/>
                </a:cubicBezTo>
                <a:cubicBezTo>
                  <a:pt x="0" y="101506"/>
                  <a:pt x="0" y="101506"/>
                  <a:pt x="0" y="101506"/>
                </a:cubicBezTo>
                <a:cubicBezTo>
                  <a:pt x="0" y="104025"/>
                  <a:pt x="957" y="106280"/>
                  <a:pt x="2891" y="108065"/>
                </a:cubicBezTo>
                <a:cubicBezTo>
                  <a:pt x="4846" y="109851"/>
                  <a:pt x="7269" y="110734"/>
                  <a:pt x="9998" y="110734"/>
                </a:cubicBezTo>
                <a:cubicBezTo>
                  <a:pt x="32458" y="110734"/>
                  <a:pt x="32458" y="110734"/>
                  <a:pt x="32458" y="110734"/>
                </a:cubicBezTo>
                <a:cubicBezTo>
                  <a:pt x="33741" y="110734"/>
                  <a:pt x="37305" y="111787"/>
                  <a:pt x="43271" y="113722"/>
                </a:cubicBezTo>
                <a:cubicBezTo>
                  <a:pt x="49726" y="115658"/>
                  <a:pt x="55387" y="117293"/>
                  <a:pt x="60234" y="118346"/>
                </a:cubicBezTo>
                <a:cubicBezTo>
                  <a:pt x="65080" y="119379"/>
                  <a:pt x="70089" y="119981"/>
                  <a:pt x="75078" y="119981"/>
                </a:cubicBezTo>
                <a:cubicBezTo>
                  <a:pt x="85097" y="119981"/>
                  <a:pt x="85097" y="119981"/>
                  <a:pt x="85097" y="119981"/>
                </a:cubicBezTo>
                <a:cubicBezTo>
                  <a:pt x="92367" y="119981"/>
                  <a:pt x="98333" y="118045"/>
                  <a:pt x="102854" y="114173"/>
                </a:cubicBezTo>
                <a:cubicBezTo>
                  <a:pt x="107374" y="110302"/>
                  <a:pt x="109492" y="105077"/>
                  <a:pt x="109492" y="98368"/>
                </a:cubicBezTo>
                <a:cubicBezTo>
                  <a:pt x="112547" y="94646"/>
                  <a:pt x="114176" y="90324"/>
                  <a:pt x="114176" y="85550"/>
                </a:cubicBezTo>
                <a:cubicBezTo>
                  <a:pt x="114176" y="84516"/>
                  <a:pt x="114013" y="83464"/>
                  <a:pt x="114013" y="82411"/>
                </a:cubicBezTo>
                <a:cubicBezTo>
                  <a:pt x="115947" y="79141"/>
                  <a:pt x="116925" y="75721"/>
                  <a:pt x="116925" y="71981"/>
                </a:cubicBezTo>
                <a:cubicBezTo>
                  <a:pt x="116925" y="70346"/>
                  <a:pt x="116599" y="68711"/>
                  <a:pt x="116273" y="67075"/>
                </a:cubicBezTo>
                <a:close/>
                <a:moveTo>
                  <a:pt x="18571" y="100153"/>
                </a:moveTo>
                <a:lnTo>
                  <a:pt x="18571" y="100153"/>
                </a:lnTo>
                <a:cubicBezTo>
                  <a:pt x="17593" y="101055"/>
                  <a:pt x="16473" y="101506"/>
                  <a:pt x="15007" y="101506"/>
                </a:cubicBezTo>
                <a:cubicBezTo>
                  <a:pt x="13724" y="101506"/>
                  <a:pt x="12421" y="101055"/>
                  <a:pt x="11464" y="100153"/>
                </a:cubicBezTo>
                <a:cubicBezTo>
                  <a:pt x="10487" y="99270"/>
                  <a:pt x="9998" y="98217"/>
                  <a:pt x="9998" y="96883"/>
                </a:cubicBezTo>
                <a:cubicBezTo>
                  <a:pt x="9998" y="95680"/>
                  <a:pt x="10487" y="94646"/>
                  <a:pt x="11464" y="93744"/>
                </a:cubicBezTo>
                <a:cubicBezTo>
                  <a:pt x="12421" y="92711"/>
                  <a:pt x="13724" y="92259"/>
                  <a:pt x="15007" y="92259"/>
                </a:cubicBezTo>
                <a:cubicBezTo>
                  <a:pt x="16473" y="92259"/>
                  <a:pt x="17593" y="92711"/>
                  <a:pt x="18571" y="93744"/>
                </a:cubicBezTo>
                <a:cubicBezTo>
                  <a:pt x="19528" y="94646"/>
                  <a:pt x="20016" y="95680"/>
                  <a:pt x="20016" y="96883"/>
                </a:cubicBezTo>
                <a:cubicBezTo>
                  <a:pt x="20016" y="98217"/>
                  <a:pt x="19528" y="99270"/>
                  <a:pt x="18571" y="100153"/>
                </a:cubicBezTo>
                <a:close/>
                <a:moveTo>
                  <a:pt x="108352" y="61268"/>
                </a:moveTo>
                <a:lnTo>
                  <a:pt x="108352" y="61268"/>
                </a:lnTo>
                <a:cubicBezTo>
                  <a:pt x="107232" y="63486"/>
                  <a:pt x="105766" y="64538"/>
                  <a:pt x="104157" y="64689"/>
                </a:cubicBezTo>
                <a:cubicBezTo>
                  <a:pt x="104972" y="65440"/>
                  <a:pt x="105603" y="66624"/>
                  <a:pt x="106091" y="68109"/>
                </a:cubicBezTo>
                <a:cubicBezTo>
                  <a:pt x="106580" y="69444"/>
                  <a:pt x="106906" y="70797"/>
                  <a:pt x="106906" y="71981"/>
                </a:cubicBezTo>
                <a:cubicBezTo>
                  <a:pt x="106906" y="75420"/>
                  <a:pt x="105440" y="78239"/>
                  <a:pt x="102711" y="80626"/>
                </a:cubicBezTo>
                <a:cubicBezTo>
                  <a:pt x="103668" y="82129"/>
                  <a:pt x="104157" y="83765"/>
                  <a:pt x="104157" y="85550"/>
                </a:cubicBezTo>
                <a:cubicBezTo>
                  <a:pt x="104157" y="87335"/>
                  <a:pt x="103668" y="89140"/>
                  <a:pt x="102854" y="90925"/>
                </a:cubicBezTo>
                <a:cubicBezTo>
                  <a:pt x="101897" y="92711"/>
                  <a:pt x="100593" y="93895"/>
                  <a:pt x="99148" y="94646"/>
                </a:cubicBezTo>
                <a:cubicBezTo>
                  <a:pt x="99311" y="96131"/>
                  <a:pt x="99473" y="97465"/>
                  <a:pt x="99473" y="98668"/>
                </a:cubicBezTo>
                <a:cubicBezTo>
                  <a:pt x="99473" y="106712"/>
                  <a:pt x="94464" y="110734"/>
                  <a:pt x="84466" y="110734"/>
                </a:cubicBezTo>
                <a:cubicBezTo>
                  <a:pt x="75078" y="110734"/>
                  <a:pt x="75078" y="110734"/>
                  <a:pt x="75078" y="110734"/>
                </a:cubicBezTo>
                <a:cubicBezTo>
                  <a:pt x="68135" y="110734"/>
                  <a:pt x="59256" y="108949"/>
                  <a:pt x="48281" y="105528"/>
                </a:cubicBezTo>
                <a:cubicBezTo>
                  <a:pt x="48118" y="105378"/>
                  <a:pt x="47303" y="105227"/>
                  <a:pt x="46020" y="104776"/>
                </a:cubicBezTo>
                <a:cubicBezTo>
                  <a:pt x="44737" y="104325"/>
                  <a:pt x="43923" y="104025"/>
                  <a:pt x="43271" y="103893"/>
                </a:cubicBezTo>
                <a:cubicBezTo>
                  <a:pt x="42620" y="103592"/>
                  <a:pt x="41825" y="103442"/>
                  <a:pt x="40522" y="102991"/>
                </a:cubicBezTo>
                <a:cubicBezTo>
                  <a:pt x="39239" y="102690"/>
                  <a:pt x="38262" y="102389"/>
                  <a:pt x="37631" y="102239"/>
                </a:cubicBezTo>
                <a:cubicBezTo>
                  <a:pt x="36816" y="102089"/>
                  <a:pt x="36022" y="101938"/>
                  <a:pt x="35044" y="101807"/>
                </a:cubicBezTo>
                <a:cubicBezTo>
                  <a:pt x="34067" y="101638"/>
                  <a:pt x="33253" y="101506"/>
                  <a:pt x="32458" y="101506"/>
                </a:cubicBezTo>
                <a:cubicBezTo>
                  <a:pt x="30035" y="101506"/>
                  <a:pt x="30035" y="101506"/>
                  <a:pt x="30035" y="101506"/>
                </a:cubicBezTo>
                <a:cubicBezTo>
                  <a:pt x="30035" y="55442"/>
                  <a:pt x="30035" y="55442"/>
                  <a:pt x="30035" y="55442"/>
                </a:cubicBezTo>
                <a:cubicBezTo>
                  <a:pt x="32458" y="55442"/>
                  <a:pt x="32458" y="55442"/>
                  <a:pt x="32458" y="55442"/>
                </a:cubicBezTo>
                <a:cubicBezTo>
                  <a:pt x="33436" y="55442"/>
                  <a:pt x="34230" y="55141"/>
                  <a:pt x="35370" y="54709"/>
                </a:cubicBezTo>
                <a:cubicBezTo>
                  <a:pt x="36327" y="54258"/>
                  <a:pt x="37305" y="53657"/>
                  <a:pt x="38425" y="52754"/>
                </a:cubicBezTo>
                <a:cubicBezTo>
                  <a:pt x="39565" y="51871"/>
                  <a:pt x="40522" y="51119"/>
                  <a:pt x="41500" y="50236"/>
                </a:cubicBezTo>
                <a:cubicBezTo>
                  <a:pt x="42294" y="49334"/>
                  <a:pt x="43434" y="48281"/>
                  <a:pt x="44574" y="47097"/>
                </a:cubicBezTo>
                <a:cubicBezTo>
                  <a:pt x="45694" y="45763"/>
                  <a:pt x="46672" y="44711"/>
                  <a:pt x="47303" y="43978"/>
                </a:cubicBezTo>
                <a:cubicBezTo>
                  <a:pt x="47955" y="43226"/>
                  <a:pt x="48769" y="42173"/>
                  <a:pt x="49726" y="40989"/>
                </a:cubicBezTo>
                <a:cubicBezTo>
                  <a:pt x="50704" y="39805"/>
                  <a:pt x="51355" y="39204"/>
                  <a:pt x="51518" y="38903"/>
                </a:cubicBezTo>
                <a:cubicBezTo>
                  <a:pt x="54410" y="35614"/>
                  <a:pt x="56344" y="33397"/>
                  <a:pt x="57485" y="32344"/>
                </a:cubicBezTo>
                <a:cubicBezTo>
                  <a:pt x="59582" y="30258"/>
                  <a:pt x="61191" y="27570"/>
                  <a:pt x="62168" y="24451"/>
                </a:cubicBezTo>
                <a:cubicBezTo>
                  <a:pt x="63146" y="21162"/>
                  <a:pt x="63940" y="18173"/>
                  <a:pt x="64591" y="15354"/>
                </a:cubicBezTo>
                <a:cubicBezTo>
                  <a:pt x="65243" y="12516"/>
                  <a:pt x="66200" y="10430"/>
                  <a:pt x="67503" y="9246"/>
                </a:cubicBezTo>
                <a:cubicBezTo>
                  <a:pt x="72513" y="9246"/>
                  <a:pt x="75893" y="10430"/>
                  <a:pt x="77502" y="12667"/>
                </a:cubicBezTo>
                <a:cubicBezTo>
                  <a:pt x="79131" y="14903"/>
                  <a:pt x="80088" y="18342"/>
                  <a:pt x="80088" y="23097"/>
                </a:cubicBezTo>
                <a:cubicBezTo>
                  <a:pt x="80088" y="25935"/>
                  <a:pt x="78805" y="29807"/>
                  <a:pt x="76219" y="34731"/>
                </a:cubicBezTo>
                <a:cubicBezTo>
                  <a:pt x="73796" y="39486"/>
                  <a:pt x="72513" y="43376"/>
                  <a:pt x="72513" y="46195"/>
                </a:cubicBezTo>
                <a:cubicBezTo>
                  <a:pt x="99962" y="46195"/>
                  <a:pt x="99962" y="46195"/>
                  <a:pt x="99962" y="46195"/>
                </a:cubicBezTo>
                <a:cubicBezTo>
                  <a:pt x="102711" y="46195"/>
                  <a:pt x="104972" y="47097"/>
                  <a:pt x="106906" y="48883"/>
                </a:cubicBezTo>
                <a:cubicBezTo>
                  <a:pt x="109003" y="50819"/>
                  <a:pt x="109960" y="52924"/>
                  <a:pt x="109960" y="55442"/>
                </a:cubicBezTo>
                <a:cubicBezTo>
                  <a:pt x="109960" y="57096"/>
                  <a:pt x="109492" y="59013"/>
                  <a:pt x="108352" y="61268"/>
                </a:cubicBezTo>
                <a:close/>
                <a:moveTo>
                  <a:pt x="108352" y="61268"/>
                </a:moveTo>
                <a:lnTo>
                  <a:pt x="108352" y="612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9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0" name="Google Shape;440;p30"/>
          <p:cNvPicPr preferRelativeResize="0"/>
          <p:nvPr/>
        </p:nvPicPr>
        <p:blipFill rotWithShape="1">
          <a:blip r:embed="rId4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/>
          <p:nvPr/>
        </p:nvSpPr>
        <p:spPr>
          <a:xfrm>
            <a:off x="-1" y="0"/>
            <a:ext cx="11351942" cy="13716000"/>
          </a:xfrm>
          <a:prstGeom prst="rect">
            <a:avLst/>
          </a:prstGeom>
          <a:solidFill>
            <a:srgbClr val="0A2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A2C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1711325" y="4952616"/>
            <a:ext cx="8143500" cy="3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Passionnée de football et de digital, j’ai lancé mon blog dédié au digisport en janvier 2017.</a:t>
            </a:r>
            <a:b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1622125" y="1311950"/>
            <a:ext cx="96714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Je me présente...</a:t>
            </a:r>
            <a:endParaRPr sz="9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1711325" y="3343950"/>
            <a:ext cx="9408300" cy="26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Je suis </a:t>
            </a:r>
            <a:r>
              <a:rPr lang="en-US" sz="55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Vanessa Tomaszewski</a:t>
            </a:r>
            <a:endParaRPr sz="55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1711325" y="7436175"/>
            <a:ext cx="87027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Vous pouvez me contacter pour toutes questions : </a:t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  @championsdudigi</a:t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        contact@championsdudigital.fr</a:t>
            </a:r>
            <a:br>
              <a:rPr lang="en-US" sz="4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4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https://cdn.pixabay.com/photo/2017/03/24/07/28/twitter-2170426_960_720.png" id="113" name="Google Shape;1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775" y="9671975"/>
            <a:ext cx="938700" cy="9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5/52/Mail_iOS.svg/2000px-Mail_iOS.svg.png" id="114" name="Google Shape;11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775" y="10971900"/>
            <a:ext cx="938700" cy="9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5">
            <a:alphaModFix/>
          </a:blip>
          <a:srcRect b="31554" l="0" r="0" t="28794"/>
          <a:stretch/>
        </p:blipFill>
        <p:spPr>
          <a:xfrm>
            <a:off x="19045431" y="1160160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93525" y="1311950"/>
            <a:ext cx="13084123" cy="1032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-1" y="0"/>
            <a:ext cx="11352000" cy="13716000"/>
          </a:xfrm>
          <a:prstGeom prst="rect">
            <a:avLst/>
          </a:prstGeom>
          <a:solidFill>
            <a:srgbClr val="0A2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A2C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1622125" y="1311950"/>
            <a:ext cx="94083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Mon parcours...</a:t>
            </a:r>
            <a:endParaRPr sz="12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1739550" y="6448375"/>
            <a:ext cx="94083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Marketeuse</a:t>
            </a:r>
            <a:endParaRPr sz="5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Blogueuse</a:t>
            </a:r>
            <a:endParaRPr sz="5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Footballeuse</a:t>
            </a:r>
            <a:endParaRPr sz="5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Economiste...</a:t>
            </a:r>
            <a:br>
              <a:rPr lang="en-US" sz="5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55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13738900" y="537375"/>
            <a:ext cx="10136100" cy="89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Mon parcours professionnel :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Master en marketing digital en école supérieure de commerce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unito"/>
              <a:buChar char="-"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Freelance spécialisée en stratégie de communication digitale dans le sport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Expérience en agence de marketing à Monaco et en agence de référencement 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Assistante RP au Palace du Negresco*****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Assistante chef de projet édition/web au FC Girondins de Bordeaux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Responsable communication digitale de l'AS Monaco Football Féminin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Intervenante en école de commerce sur des formations en marketing digital/marketing du sport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Mon parcours sportif :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Football en club pendant 11 ans</a:t>
            </a:r>
            <a:b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Dernier club : AS Monaco Football Féminin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8075" y="5583825"/>
            <a:ext cx="1393250" cy="19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70500" y="2790100"/>
            <a:ext cx="1968400" cy="19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b="31554" l="0" r="0" t="28794"/>
          <a:stretch/>
        </p:blipFill>
        <p:spPr>
          <a:xfrm>
            <a:off x="19857500" y="11923600"/>
            <a:ext cx="4520150" cy="17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-1" y="0"/>
            <a:ext cx="11352000" cy="13716000"/>
          </a:xfrm>
          <a:prstGeom prst="rect">
            <a:avLst/>
          </a:prstGeom>
          <a:solidFill>
            <a:srgbClr val="0A2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A2C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1116125" y="433450"/>
            <a:ext cx="94083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Membre du réseau</a:t>
            </a:r>
            <a:endParaRPr sz="7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 la FIFA</a:t>
            </a:r>
            <a:endParaRPr sz="7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12062975" y="2168800"/>
            <a:ext cx="11608500" cy="84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C2C2C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J'ai été sélectionnée par la FIFA pour rejoindre le réseau FIFA Fan Movement et représenter la France dans ce </a:t>
            </a:r>
            <a:r>
              <a:rPr lang="en-US" sz="3600">
                <a:solidFill>
                  <a:srgbClr val="FFFFFF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réseau mondial d'ambassadeurs créateurs de contenus autour du football</a:t>
            </a:r>
            <a:r>
              <a:rPr lang="en-US" sz="3600">
                <a:solidFill>
                  <a:srgbClr val="2C2C2C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(accès à un réseau international de 1000 membres influenceurs dans le football)</a:t>
            </a:r>
            <a:endParaRPr sz="3600">
              <a:solidFill>
                <a:srgbClr val="2C2C2C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C2C2C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C2C2C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Faire partie de ce collectif d'ambassadeurs du football mondial me permet de participer à des challenges pour assister aux grands événements de la FIFA (Coupe du Monde, FIFA The Best Awards...) et de </a:t>
            </a:r>
            <a:r>
              <a:rPr lang="en-US" sz="3600">
                <a:solidFill>
                  <a:schemeClr val="lt2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produire des contenus sur mes réseaux sociaux qui seront relayés sur les réseaux sociaux de la FIFA</a:t>
            </a:r>
            <a:r>
              <a:rPr lang="en-US" sz="3600">
                <a:solidFill>
                  <a:srgbClr val="2C2C2C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sz="3600">
              <a:solidFill>
                <a:srgbClr val="2C2C2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1160160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625" y="3894232"/>
            <a:ext cx="4945226" cy="932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250" y="3478425"/>
            <a:ext cx="4222500" cy="563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987" y="9222318"/>
            <a:ext cx="5332225" cy="399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-1" y="0"/>
            <a:ext cx="11352000" cy="13716000"/>
          </a:xfrm>
          <a:prstGeom prst="rect">
            <a:avLst/>
          </a:prstGeom>
          <a:solidFill>
            <a:srgbClr val="0A2C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A2C5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1116125" y="433450"/>
            <a:ext cx="9408300" cy="4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Exemples de mes contenus relayés sur les réseaux de la FIFA</a:t>
            </a:r>
            <a:endParaRPr sz="6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1160160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8975" y="4279025"/>
            <a:ext cx="13554125" cy="86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66100" y="571700"/>
            <a:ext cx="6127275" cy="1085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14613375" y="3665550"/>
            <a:ext cx="80985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SUJETS ABORDES</a:t>
            </a:r>
            <a:b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9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SUR LE BLOG</a:t>
            </a:r>
            <a:endParaRPr sz="9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1784476" y="6374378"/>
            <a:ext cx="499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Startups</a:t>
            </a:r>
            <a:endParaRPr/>
          </a:p>
        </p:txBody>
      </p:sp>
      <p:sp>
        <p:nvSpPr>
          <p:cNvPr id="154" name="Google Shape;154;p10"/>
          <p:cNvSpPr/>
          <p:nvPr/>
        </p:nvSpPr>
        <p:spPr>
          <a:xfrm>
            <a:off x="971863" y="6404389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1727569" y="4456366"/>
            <a:ext cx="592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Clubs</a:t>
            </a: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971863" y="4486377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1771652" y="5415372"/>
            <a:ext cx="535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Objets connectés</a:t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971863" y="5445383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 txBox="1"/>
          <p:nvPr/>
        </p:nvSpPr>
        <p:spPr>
          <a:xfrm>
            <a:off x="8170451" y="6784628"/>
            <a:ext cx="499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Sponsoring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7357838" y="6814639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8113544" y="4866616"/>
            <a:ext cx="592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Sport féminin</a:t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7357838" y="4896627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8157627" y="5825622"/>
            <a:ext cx="535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eSport </a:t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>
            <a:off x="7357838" y="5855633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1832163" y="3421303"/>
            <a:ext cx="499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Supporters</a:t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>
            <a:off x="1019551" y="3451314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1775256" y="1503291"/>
            <a:ext cx="592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Fan experience</a:t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>
            <a:off x="1019551" y="1533302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1819339" y="2462297"/>
            <a:ext cx="535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Réseaux sociaux</a:t>
            </a: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1019551" y="2492308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8113619" y="7896016"/>
            <a:ext cx="592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Livres</a:t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7357913" y="7926027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8157702" y="8855022"/>
            <a:ext cx="5351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Marketing sportif...</a:t>
            </a:r>
            <a:endParaRPr/>
          </a:p>
        </p:txBody>
      </p:sp>
      <p:sp>
        <p:nvSpPr>
          <p:cNvPr id="175" name="Google Shape;175;p10"/>
          <p:cNvSpPr/>
          <p:nvPr/>
        </p:nvSpPr>
        <p:spPr>
          <a:xfrm>
            <a:off x="7357913" y="8885033"/>
            <a:ext cx="558600" cy="558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/>
        </p:nvSpPr>
        <p:spPr>
          <a:xfrm>
            <a:off x="7315013" y="8770097"/>
            <a:ext cx="5024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professionnels du secteur du sport qui cherchent les bonnes pratiques du digisport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7315012" y="8125305"/>
            <a:ext cx="2928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experts</a:t>
            </a:r>
            <a:endParaRPr b="1"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7272899" y="3948918"/>
            <a:ext cx="5024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sportives et sportifs professionnels et amateurs qui recherchent des conseils pour améliorer leur communication digitale</a:t>
            </a:r>
            <a:endParaRPr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7315012" y="3304126"/>
            <a:ext cx="2954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sportifs</a:t>
            </a:r>
            <a:endParaRPr b="1"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14070309" y="8770097"/>
            <a:ext cx="5024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étudiants français qui suivent des études dans le marketing et le sport et cherchent un emploi ou un stage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14070298" y="8125300"/>
            <a:ext cx="3766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étudiants</a:t>
            </a:r>
            <a:endParaRPr b="1"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14028195" y="3948918"/>
            <a:ext cx="5024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clubs amateurs et professionnels qui cherchent à s’inspirer des meilleures pratiques en termes de digital et fan experience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14070308" y="3304126"/>
            <a:ext cx="2935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Les clubs</a:t>
            </a:r>
            <a:endParaRPr b="1" sz="4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7275570" y="1241274"/>
            <a:ext cx="98619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LES CIBLES</a:t>
            </a:r>
            <a:endParaRPr b="1" sz="8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19045431" y="0"/>
            <a:ext cx="5332219" cy="2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4323" y="3948926"/>
            <a:ext cx="3462274" cy="293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35500" y="3993403"/>
            <a:ext cx="2954700" cy="29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2262" y="8914914"/>
            <a:ext cx="3246399" cy="23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35500" y="8450425"/>
            <a:ext cx="3246399" cy="324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/>
        </p:nvSpPr>
        <p:spPr>
          <a:xfrm>
            <a:off x="1777150" y="4252475"/>
            <a:ext cx="1007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Champions du digital a 3 objectifs principaux :</a:t>
            </a:r>
            <a:b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b="1"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Diffuser les</a:t>
            </a:r>
            <a: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bonnes pratiques </a:t>
            </a:r>
            <a: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 la communication digitale dans le sport</a:t>
            </a:r>
            <a:b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Aider les étudiants en marketing et sport à se forger une </a:t>
            </a:r>
            <a:r>
              <a:rPr b="1"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culture digitale et sport</a:t>
            </a:r>
            <a:br>
              <a:rPr b="1"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b="1"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Relayer les meilleures pratiques</a:t>
            </a:r>
            <a:r>
              <a:rPr lang="en-US" sz="3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digitales des clubs, marques et sportifs</a:t>
            </a:r>
            <a:endParaRPr sz="3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1558399" y="1587175"/>
            <a:ext cx="88839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Objectifs</a:t>
            </a:r>
            <a:endParaRPr b="1" sz="160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15835816" y="0"/>
            <a:ext cx="8541834" cy="13716000"/>
          </a:xfrm>
          <a:prstGeom prst="rect">
            <a:avLst/>
          </a:prstGeom>
          <a:solidFill>
            <a:srgbClr val="1043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01" name="Google Shape;201;p12"/>
          <p:cNvGrpSpPr/>
          <p:nvPr/>
        </p:nvGrpSpPr>
        <p:grpSpPr>
          <a:xfrm>
            <a:off x="17244912" y="4242322"/>
            <a:ext cx="6502122" cy="3202553"/>
            <a:chOff x="10263392" y="3506605"/>
            <a:chExt cx="3873862" cy="1908031"/>
          </a:xfrm>
        </p:grpSpPr>
        <p:sp>
          <p:nvSpPr>
            <p:cNvPr id="202" name="Google Shape;202;p12"/>
            <p:cNvSpPr/>
            <p:nvPr/>
          </p:nvSpPr>
          <p:spPr>
            <a:xfrm>
              <a:off x="13526123" y="4299560"/>
              <a:ext cx="611131" cy="926798"/>
            </a:xfrm>
            <a:custGeom>
              <a:rect b="b" l="l" r="r" t="t"/>
              <a:pathLst>
                <a:path extrusionOk="0" h="120000" w="120000">
                  <a:moveTo>
                    <a:pt x="6942" y="120000"/>
                  </a:moveTo>
                  <a:lnTo>
                    <a:pt x="0" y="117057"/>
                  </a:lnTo>
                  <a:lnTo>
                    <a:pt x="113553" y="0"/>
                  </a:lnTo>
                  <a:lnTo>
                    <a:pt x="120000" y="2942"/>
                  </a:lnTo>
                  <a:lnTo>
                    <a:pt x="6942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182678" y="4370269"/>
              <a:ext cx="378800" cy="851039"/>
            </a:xfrm>
            <a:custGeom>
              <a:rect b="b" l="l" r="r" t="t"/>
              <a:pathLst>
                <a:path extrusionOk="0" h="120000" w="120000">
                  <a:moveTo>
                    <a:pt x="108800" y="120000"/>
                  </a:moveTo>
                  <a:lnTo>
                    <a:pt x="0" y="2136"/>
                  </a:lnTo>
                  <a:lnTo>
                    <a:pt x="11200" y="0"/>
                  </a:lnTo>
                  <a:lnTo>
                    <a:pt x="120000" y="117863"/>
                  </a:lnTo>
                  <a:lnTo>
                    <a:pt x="108800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13200356" y="4291983"/>
              <a:ext cx="921747" cy="106065"/>
            </a:xfrm>
            <a:custGeom>
              <a:rect b="b" l="l" r="r" t="t"/>
              <a:pathLst>
                <a:path extrusionOk="0" h="120000" w="120000">
                  <a:moveTo>
                    <a:pt x="328" y="120000"/>
                  </a:moveTo>
                  <a:lnTo>
                    <a:pt x="0" y="77142"/>
                  </a:lnTo>
                  <a:lnTo>
                    <a:pt x="119671" y="0"/>
                  </a:lnTo>
                  <a:lnTo>
                    <a:pt x="119999" y="45714"/>
                  </a:lnTo>
                  <a:lnTo>
                    <a:pt x="328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13137220" y="3524282"/>
              <a:ext cx="83336" cy="853563"/>
            </a:xfrm>
            <a:custGeom>
              <a:rect b="b" l="l" r="r" t="t"/>
              <a:pathLst>
                <a:path extrusionOk="0" h="120000" w="120000">
                  <a:moveTo>
                    <a:pt x="61818" y="120000"/>
                  </a:moveTo>
                  <a:lnTo>
                    <a:pt x="0" y="355"/>
                  </a:lnTo>
                  <a:lnTo>
                    <a:pt x="58181" y="0"/>
                  </a:lnTo>
                  <a:lnTo>
                    <a:pt x="120000" y="120000"/>
                  </a:lnTo>
                  <a:lnTo>
                    <a:pt x="61818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13144798" y="3509129"/>
              <a:ext cx="989931" cy="818209"/>
            </a:xfrm>
            <a:custGeom>
              <a:rect b="b" l="l" r="r" t="t"/>
              <a:pathLst>
                <a:path extrusionOk="0" h="120000" w="120000">
                  <a:moveTo>
                    <a:pt x="116938" y="120000"/>
                  </a:moveTo>
                  <a:lnTo>
                    <a:pt x="0" y="4814"/>
                  </a:lnTo>
                  <a:lnTo>
                    <a:pt x="3061" y="0"/>
                  </a:lnTo>
                  <a:lnTo>
                    <a:pt x="119999" y="115555"/>
                  </a:lnTo>
                  <a:lnTo>
                    <a:pt x="116938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2137190" y="3506605"/>
              <a:ext cx="1020235" cy="37881"/>
            </a:xfrm>
            <a:prstGeom prst="rect">
              <a:avLst/>
            </a:pr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12127087" y="3509129"/>
              <a:ext cx="1040438" cy="593455"/>
            </a:xfrm>
            <a:custGeom>
              <a:rect b="b" l="l" r="r" t="t"/>
              <a:pathLst>
                <a:path extrusionOk="0" h="120000" w="120000">
                  <a:moveTo>
                    <a:pt x="2330" y="120000"/>
                  </a:moveTo>
                  <a:lnTo>
                    <a:pt x="0" y="112851"/>
                  </a:lnTo>
                  <a:lnTo>
                    <a:pt x="117669" y="0"/>
                  </a:lnTo>
                  <a:lnTo>
                    <a:pt x="120000" y="7148"/>
                  </a:lnTo>
                  <a:lnTo>
                    <a:pt x="2330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11268474" y="4064703"/>
              <a:ext cx="873766" cy="262635"/>
            </a:xfrm>
            <a:custGeom>
              <a:rect b="b" l="l" r="r" t="t"/>
              <a:pathLst>
                <a:path extrusionOk="0" h="120000" w="120000">
                  <a:moveTo>
                    <a:pt x="1387" y="120000"/>
                  </a:moveTo>
                  <a:lnTo>
                    <a:pt x="0" y="102692"/>
                  </a:lnTo>
                  <a:lnTo>
                    <a:pt x="118612" y="0"/>
                  </a:lnTo>
                  <a:lnTo>
                    <a:pt x="120000" y="18461"/>
                  </a:lnTo>
                  <a:lnTo>
                    <a:pt x="1387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10528553" y="3506605"/>
              <a:ext cx="1611163" cy="318192"/>
            </a:xfrm>
            <a:custGeom>
              <a:rect b="b" l="l" r="r" t="t"/>
              <a:pathLst>
                <a:path extrusionOk="0" h="120000" w="120000">
                  <a:moveTo>
                    <a:pt x="564" y="120000"/>
                  </a:moveTo>
                  <a:lnTo>
                    <a:pt x="0" y="105714"/>
                  </a:lnTo>
                  <a:lnTo>
                    <a:pt x="119435" y="0"/>
                  </a:lnTo>
                  <a:lnTo>
                    <a:pt x="120000" y="14285"/>
                  </a:lnTo>
                  <a:lnTo>
                    <a:pt x="564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12116986" y="3526807"/>
              <a:ext cx="40405" cy="558100"/>
            </a:xfrm>
            <a:prstGeom prst="rect">
              <a:avLst/>
            </a:pr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10520976" y="3789442"/>
              <a:ext cx="765177" cy="535371"/>
            </a:xfrm>
            <a:custGeom>
              <a:rect b="b" l="l" r="r" t="t"/>
              <a:pathLst>
                <a:path extrusionOk="0" h="120000" w="120000">
                  <a:moveTo>
                    <a:pt x="116435" y="120000"/>
                  </a:moveTo>
                  <a:lnTo>
                    <a:pt x="0" y="7358"/>
                  </a:lnTo>
                  <a:lnTo>
                    <a:pt x="3564" y="0"/>
                  </a:lnTo>
                  <a:lnTo>
                    <a:pt x="120000" y="112641"/>
                  </a:lnTo>
                  <a:lnTo>
                    <a:pt x="116435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10273493" y="4291983"/>
              <a:ext cx="1010134" cy="560624"/>
            </a:xfrm>
            <a:custGeom>
              <a:rect b="b" l="l" r="r" t="t"/>
              <a:pathLst>
                <a:path extrusionOk="0" h="120000" w="120000">
                  <a:moveTo>
                    <a:pt x="2100" y="120000"/>
                  </a:moveTo>
                  <a:lnTo>
                    <a:pt x="0" y="112432"/>
                  </a:lnTo>
                  <a:lnTo>
                    <a:pt x="117900" y="0"/>
                  </a:lnTo>
                  <a:lnTo>
                    <a:pt x="120000" y="7567"/>
                  </a:lnTo>
                  <a:lnTo>
                    <a:pt x="2100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10263392" y="3799542"/>
              <a:ext cx="287888" cy="1040439"/>
            </a:xfrm>
            <a:custGeom>
              <a:rect b="b" l="l" r="r" t="t"/>
              <a:pathLst>
                <a:path extrusionOk="0" h="120000" w="120000">
                  <a:moveTo>
                    <a:pt x="15789" y="120000"/>
                  </a:moveTo>
                  <a:lnTo>
                    <a:pt x="0" y="118834"/>
                  </a:lnTo>
                  <a:lnTo>
                    <a:pt x="104210" y="0"/>
                  </a:lnTo>
                  <a:lnTo>
                    <a:pt x="119999" y="1165"/>
                  </a:lnTo>
                  <a:lnTo>
                    <a:pt x="15789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12132139" y="4067229"/>
              <a:ext cx="1073267" cy="330820"/>
            </a:xfrm>
            <a:custGeom>
              <a:rect b="b" l="l" r="r" t="t"/>
              <a:pathLst>
                <a:path extrusionOk="0" h="120000" w="120000">
                  <a:moveTo>
                    <a:pt x="118870" y="120000"/>
                  </a:moveTo>
                  <a:lnTo>
                    <a:pt x="0" y="13740"/>
                  </a:lnTo>
                  <a:lnTo>
                    <a:pt x="1129" y="0"/>
                  </a:lnTo>
                  <a:lnTo>
                    <a:pt x="120000" y="106259"/>
                  </a:lnTo>
                  <a:lnTo>
                    <a:pt x="118870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12771049" y="5229506"/>
              <a:ext cx="777804" cy="185130"/>
            </a:xfrm>
            <a:custGeom>
              <a:rect b="b" l="l" r="r" t="t"/>
              <a:pathLst>
                <a:path extrusionOk="0" h="120000" w="120000">
                  <a:moveTo>
                    <a:pt x="1182" y="120000"/>
                  </a:moveTo>
                  <a:lnTo>
                    <a:pt x="0" y="102857"/>
                  </a:lnTo>
                  <a:lnTo>
                    <a:pt x="118817" y="0"/>
                  </a:lnTo>
                  <a:lnTo>
                    <a:pt x="120000" y="17142"/>
                  </a:lnTo>
                  <a:lnTo>
                    <a:pt x="1182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12493263" y="4362692"/>
              <a:ext cx="719720" cy="601031"/>
            </a:xfrm>
            <a:custGeom>
              <a:rect b="b" l="l" r="r" t="t"/>
              <a:pathLst>
                <a:path extrusionOk="0" h="120000" w="120000">
                  <a:moveTo>
                    <a:pt x="4210" y="120000"/>
                  </a:moveTo>
                  <a:lnTo>
                    <a:pt x="0" y="113949"/>
                  </a:lnTo>
                  <a:lnTo>
                    <a:pt x="115789" y="0"/>
                  </a:lnTo>
                  <a:lnTo>
                    <a:pt x="119999" y="6050"/>
                  </a:lnTo>
                  <a:lnTo>
                    <a:pt x="4210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12116986" y="4084906"/>
              <a:ext cx="45719" cy="750452"/>
            </a:xfrm>
            <a:prstGeom prst="rect">
              <a:avLst/>
            </a:pr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11258372" y="4297035"/>
              <a:ext cx="484865" cy="628382"/>
            </a:xfrm>
            <a:custGeom>
              <a:rect b="b" l="l" r="r" t="t"/>
              <a:pathLst>
                <a:path extrusionOk="0" h="120000" w="120000">
                  <a:moveTo>
                    <a:pt x="111521" y="120000"/>
                  </a:moveTo>
                  <a:lnTo>
                    <a:pt x="0" y="4285"/>
                  </a:lnTo>
                  <a:lnTo>
                    <a:pt x="7826" y="0"/>
                  </a:lnTo>
                  <a:lnTo>
                    <a:pt x="120000" y="115714"/>
                  </a:lnTo>
                  <a:lnTo>
                    <a:pt x="111521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10278543" y="4814728"/>
              <a:ext cx="1310650" cy="333301"/>
            </a:xfrm>
            <a:custGeom>
              <a:rect b="b" l="l" r="r" t="t"/>
              <a:pathLst>
                <a:path extrusionOk="0" h="120000" w="120000">
                  <a:moveTo>
                    <a:pt x="119349" y="120000"/>
                  </a:moveTo>
                  <a:lnTo>
                    <a:pt x="0" y="15000"/>
                  </a:lnTo>
                  <a:lnTo>
                    <a:pt x="650" y="0"/>
                  </a:lnTo>
                  <a:lnTo>
                    <a:pt x="120000" y="105937"/>
                  </a:lnTo>
                  <a:lnTo>
                    <a:pt x="119349" y="120000"/>
                  </a:lnTo>
                  <a:close/>
                </a:path>
              </a:pathLst>
            </a:custGeom>
            <a:solidFill>
              <a:srgbClr val="6BBBE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21" name="Google Shape;221;p12"/>
          <p:cNvSpPr/>
          <p:nvPr/>
        </p:nvSpPr>
        <p:spPr>
          <a:xfrm>
            <a:off x="19270995" y="6442853"/>
            <a:ext cx="2182918" cy="2678844"/>
          </a:xfrm>
          <a:custGeom>
            <a:rect b="b" l="l" r="r" t="t"/>
            <a:pathLst>
              <a:path extrusionOk="0" h="120000" w="120000">
                <a:moveTo>
                  <a:pt x="61036" y="0"/>
                </a:moveTo>
                <a:cubicBezTo>
                  <a:pt x="36391" y="0"/>
                  <a:pt x="21190" y="7335"/>
                  <a:pt x="12437" y="22006"/>
                </a:cubicBezTo>
                <a:cubicBezTo>
                  <a:pt x="8752" y="28025"/>
                  <a:pt x="6218" y="44576"/>
                  <a:pt x="9443" y="47210"/>
                </a:cubicBezTo>
                <a:cubicBezTo>
                  <a:pt x="16353" y="52852"/>
                  <a:pt x="0" y="64890"/>
                  <a:pt x="0" y="73542"/>
                </a:cubicBezTo>
                <a:cubicBezTo>
                  <a:pt x="0" y="78432"/>
                  <a:pt x="8522" y="75799"/>
                  <a:pt x="11055" y="77680"/>
                </a:cubicBezTo>
                <a:cubicBezTo>
                  <a:pt x="13128" y="79561"/>
                  <a:pt x="7831" y="82382"/>
                  <a:pt x="7831" y="83510"/>
                </a:cubicBezTo>
                <a:cubicBezTo>
                  <a:pt x="7831" y="85768"/>
                  <a:pt x="10364" y="86332"/>
                  <a:pt x="11976" y="86332"/>
                </a:cubicBezTo>
                <a:cubicBezTo>
                  <a:pt x="11976" y="86332"/>
                  <a:pt x="8522" y="86144"/>
                  <a:pt x="8522" y="88401"/>
                </a:cubicBezTo>
                <a:cubicBezTo>
                  <a:pt x="8522" y="91222"/>
                  <a:pt x="11516" y="89905"/>
                  <a:pt x="11285" y="95360"/>
                </a:cubicBezTo>
                <a:cubicBezTo>
                  <a:pt x="11285" y="95172"/>
                  <a:pt x="11285" y="95172"/>
                  <a:pt x="11285" y="95172"/>
                </a:cubicBezTo>
                <a:cubicBezTo>
                  <a:pt x="10595" y="99310"/>
                  <a:pt x="10595" y="104576"/>
                  <a:pt x="17044" y="104576"/>
                </a:cubicBezTo>
                <a:cubicBezTo>
                  <a:pt x="24875" y="104576"/>
                  <a:pt x="34088" y="100250"/>
                  <a:pt x="41458" y="102319"/>
                </a:cubicBezTo>
                <a:cubicBezTo>
                  <a:pt x="46756" y="103636"/>
                  <a:pt x="45143" y="116990"/>
                  <a:pt x="41458" y="120000"/>
                </a:cubicBezTo>
                <a:cubicBezTo>
                  <a:pt x="97428" y="120000"/>
                  <a:pt x="97428" y="120000"/>
                  <a:pt x="97428" y="120000"/>
                </a:cubicBezTo>
                <a:cubicBezTo>
                  <a:pt x="97428" y="120000"/>
                  <a:pt x="88905" y="111912"/>
                  <a:pt x="95815" y="94796"/>
                </a:cubicBezTo>
                <a:cubicBezTo>
                  <a:pt x="100882" y="82194"/>
                  <a:pt x="120000" y="84263"/>
                  <a:pt x="120000" y="49843"/>
                </a:cubicBezTo>
                <a:cubicBezTo>
                  <a:pt x="120000" y="22382"/>
                  <a:pt x="97197" y="0"/>
                  <a:pt x="610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22" name="Google Shape;222;p12"/>
          <p:cNvGrpSpPr/>
          <p:nvPr/>
        </p:nvGrpSpPr>
        <p:grpSpPr>
          <a:xfrm>
            <a:off x="17155900" y="4144117"/>
            <a:ext cx="6684386" cy="3123901"/>
            <a:chOff x="17155900" y="4144117"/>
            <a:chExt cx="6684386" cy="3123901"/>
          </a:xfrm>
        </p:grpSpPr>
        <p:sp>
          <p:nvSpPr>
            <p:cNvPr id="223" name="Google Shape;223;p12"/>
            <p:cNvSpPr/>
            <p:nvPr/>
          </p:nvSpPr>
          <p:spPr>
            <a:xfrm>
              <a:off x="20237414" y="5072383"/>
              <a:ext cx="296706" cy="29670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22013420" y="5581024"/>
              <a:ext cx="330618" cy="3263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21941361" y="4144117"/>
              <a:ext cx="330618" cy="3306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23598681" y="5508968"/>
              <a:ext cx="241605" cy="2373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18817459" y="5504729"/>
              <a:ext cx="241605" cy="24160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20245891" y="4169548"/>
              <a:ext cx="279754" cy="27975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17155900" y="6365181"/>
              <a:ext cx="241605" cy="2373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22632266" y="7026413"/>
              <a:ext cx="233127" cy="24160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17575528" y="4661234"/>
              <a:ext cx="237366" cy="2373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99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 b="31554" l="0" r="0" t="28794"/>
          <a:stretch/>
        </p:blipFill>
        <p:spPr>
          <a:xfrm>
            <a:off x="6" y="11601600"/>
            <a:ext cx="5332219" cy="2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